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96" r:id="rId4"/>
    <p:sldMasterId id="2147483708" r:id="rId5"/>
    <p:sldMasterId id="2147483720" r:id="rId6"/>
    <p:sldMasterId id="2147483744" r:id="rId7"/>
    <p:sldMasterId id="2147483756" r:id="rId8"/>
  </p:sldMasterIdLst>
  <p:notesMasterIdLst>
    <p:notesMasterId r:id="rId76"/>
  </p:notesMasterIdLst>
  <p:sldIdLst>
    <p:sldId id="258" r:id="rId9"/>
    <p:sldId id="261" r:id="rId10"/>
    <p:sldId id="267" r:id="rId11"/>
    <p:sldId id="262" r:id="rId12"/>
    <p:sldId id="263" r:id="rId13"/>
    <p:sldId id="264" r:id="rId14"/>
    <p:sldId id="265" r:id="rId15"/>
    <p:sldId id="266" r:id="rId16"/>
    <p:sldId id="269" r:id="rId17"/>
    <p:sldId id="271" r:id="rId18"/>
    <p:sldId id="272" r:id="rId19"/>
    <p:sldId id="273" r:id="rId20"/>
    <p:sldId id="274" r:id="rId21"/>
    <p:sldId id="270" r:id="rId22"/>
    <p:sldId id="276" r:id="rId23"/>
    <p:sldId id="280" r:id="rId24"/>
    <p:sldId id="394" r:id="rId25"/>
    <p:sldId id="395" r:id="rId26"/>
    <p:sldId id="396" r:id="rId27"/>
    <p:sldId id="397" r:id="rId28"/>
    <p:sldId id="398" r:id="rId29"/>
    <p:sldId id="281" r:id="rId30"/>
    <p:sldId id="385" r:id="rId31"/>
    <p:sldId id="371" r:id="rId32"/>
    <p:sldId id="404" r:id="rId33"/>
    <p:sldId id="346" r:id="rId34"/>
    <p:sldId id="405" r:id="rId35"/>
    <p:sldId id="384" r:id="rId36"/>
    <p:sldId id="387" r:id="rId37"/>
    <p:sldId id="380" r:id="rId38"/>
    <p:sldId id="406" r:id="rId39"/>
    <p:sldId id="391" r:id="rId40"/>
    <p:sldId id="399" r:id="rId41"/>
    <p:sldId id="389" r:id="rId42"/>
    <p:sldId id="282" r:id="rId43"/>
    <p:sldId id="302" r:id="rId44"/>
    <p:sldId id="303" r:id="rId45"/>
    <p:sldId id="291" r:id="rId46"/>
    <p:sldId id="301" r:id="rId47"/>
    <p:sldId id="292" r:id="rId48"/>
    <p:sldId id="304" r:id="rId49"/>
    <p:sldId id="305" r:id="rId50"/>
    <p:sldId id="306" r:id="rId51"/>
    <p:sldId id="293" r:id="rId52"/>
    <p:sldId id="373" r:id="rId53"/>
    <p:sldId id="374" r:id="rId54"/>
    <p:sldId id="375" r:id="rId55"/>
    <p:sldId id="295" r:id="rId56"/>
    <p:sldId id="296" r:id="rId57"/>
    <p:sldId id="297" r:id="rId58"/>
    <p:sldId id="298" r:id="rId59"/>
    <p:sldId id="369" r:id="rId60"/>
    <p:sldId id="350" r:id="rId61"/>
    <p:sldId id="364" r:id="rId62"/>
    <p:sldId id="366" r:id="rId63"/>
    <p:sldId id="367" r:id="rId64"/>
    <p:sldId id="368" r:id="rId65"/>
    <p:sldId id="365" r:id="rId66"/>
    <p:sldId id="403" r:id="rId67"/>
    <p:sldId id="283" r:id="rId68"/>
    <p:sldId id="400" r:id="rId69"/>
    <p:sldId id="401" r:id="rId70"/>
    <p:sldId id="402" r:id="rId71"/>
    <p:sldId id="409" r:id="rId72"/>
    <p:sldId id="383" r:id="rId73"/>
    <p:sldId id="408" r:id="rId74"/>
    <p:sldId id="372" r:id="rId75"/>
  </p:sldIdLst>
  <p:sldSz cx="9144000" cy="6858000" type="screen4x3"/>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er-Olov Larsson" initials="PL"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532" autoAdjust="0"/>
    <p:restoredTop sz="88786" autoAdjust="0"/>
  </p:normalViewPr>
  <p:slideViewPr>
    <p:cSldViewPr>
      <p:cViewPr>
        <p:scale>
          <a:sx n="125" d="100"/>
          <a:sy n="125" d="100"/>
        </p:scale>
        <p:origin x="-1314" y="228"/>
      </p:cViewPr>
      <p:guideLst>
        <p:guide orient="horz" pos="2160"/>
        <p:guide pos="2880"/>
      </p:guideLst>
    </p:cSldViewPr>
  </p:slideViewPr>
  <p:notesTextViewPr>
    <p:cViewPr>
      <p:scale>
        <a:sx n="1" d="1"/>
        <a:sy n="1" d="1"/>
      </p:scale>
      <p:origin x="0" y="0"/>
    </p:cViewPr>
  </p:notesTextViewPr>
  <p:notesViewPr>
    <p:cSldViewPr>
      <p:cViewPr varScale="1">
        <p:scale>
          <a:sx n="85" d="100"/>
          <a:sy n="85" d="100"/>
        </p:scale>
        <p:origin x="2720"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slide" Target="slides/slide55.xml"/><Relationship Id="rId68" Type="http://schemas.openxmlformats.org/officeDocument/2006/relationships/slide" Target="slides/slide60.xml"/><Relationship Id="rId76"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63.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slide" Target="slides/slide66.xml"/><Relationship Id="rId79"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3.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commentAuthors" Target="commentAuthors.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C6A1211-E15A-4336-B960-839437302CCF}" type="datetimeFigureOut">
              <a:rPr lang="sv-SE" smtClean="0"/>
              <a:t>2019-12-10</a:t>
            </a:fld>
            <a:endParaRPr lang="sv-SE"/>
          </a:p>
        </p:txBody>
      </p:sp>
      <p:sp>
        <p:nvSpPr>
          <p:cNvPr id="4" name="Platshållare för bildobjekt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1C62904-211D-423E-A150-B89DC373C56A}" type="slidenum">
              <a:rPr lang="sv-SE" smtClean="0"/>
              <a:t>‹#›</a:t>
            </a:fld>
            <a:endParaRPr lang="sv-SE"/>
          </a:p>
        </p:txBody>
      </p:sp>
    </p:spTree>
    <p:extLst>
      <p:ext uri="{BB962C8B-B14F-4D97-AF65-F5344CB8AC3E}">
        <p14:creationId xmlns:p14="http://schemas.microsoft.com/office/powerpoint/2010/main" val="26696712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Platshållare för bildobjekt 1"/>
          <p:cNvSpPr>
            <a:spLocks noGrp="1" noRot="1" noChangeAspect="1" noTextEdit="1"/>
          </p:cNvSpPr>
          <p:nvPr>
            <p:ph type="sldImg"/>
          </p:nvPr>
        </p:nvSpPr>
        <p:spPr>
          <a:ln/>
        </p:spPr>
      </p:sp>
      <p:sp>
        <p:nvSpPr>
          <p:cNvPr id="18435" name="Platshållare för anteckningar 2"/>
          <p:cNvSpPr>
            <a:spLocks noGrp="1"/>
          </p:cNvSpPr>
          <p:nvPr>
            <p:ph type="body" idx="1"/>
          </p:nvPr>
        </p:nvSpPr>
        <p:spPr>
          <a:noFill/>
        </p:spPr>
        <p:txBody>
          <a:bodyPr/>
          <a:lstStyle/>
          <a:p>
            <a:endParaRPr lang="sv-SE" altLang="sv-SE">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Tree>
    <p:extLst>
      <p:ext uri="{BB962C8B-B14F-4D97-AF65-F5344CB8AC3E}">
        <p14:creationId xmlns:p14="http://schemas.microsoft.com/office/powerpoint/2010/main" val="26206376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Tree>
    <p:extLst>
      <p:ext uri="{BB962C8B-B14F-4D97-AF65-F5344CB8AC3E}">
        <p14:creationId xmlns:p14="http://schemas.microsoft.com/office/powerpoint/2010/main" val="34863366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Tree>
    <p:extLst>
      <p:ext uri="{BB962C8B-B14F-4D97-AF65-F5344CB8AC3E}">
        <p14:creationId xmlns:p14="http://schemas.microsoft.com/office/powerpoint/2010/main" val="17943621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758114">
              <a:defRPr/>
            </a:pPr>
            <a:endParaRPr lang="sv-SE" dirty="0"/>
          </a:p>
          <a:p>
            <a:endParaRPr lang="sv-SE" dirty="0"/>
          </a:p>
        </p:txBody>
      </p:sp>
    </p:spTree>
    <p:extLst>
      <p:ext uri="{BB962C8B-B14F-4D97-AF65-F5344CB8AC3E}">
        <p14:creationId xmlns:p14="http://schemas.microsoft.com/office/powerpoint/2010/main" val="11118635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Tree>
    <p:extLst>
      <p:ext uri="{BB962C8B-B14F-4D97-AF65-F5344CB8AC3E}">
        <p14:creationId xmlns:p14="http://schemas.microsoft.com/office/powerpoint/2010/main" val="32908142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Tree>
    <p:extLst>
      <p:ext uri="{BB962C8B-B14F-4D97-AF65-F5344CB8AC3E}">
        <p14:creationId xmlns:p14="http://schemas.microsoft.com/office/powerpoint/2010/main" val="41686579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Tree>
    <p:extLst>
      <p:ext uri="{BB962C8B-B14F-4D97-AF65-F5344CB8AC3E}">
        <p14:creationId xmlns:p14="http://schemas.microsoft.com/office/powerpoint/2010/main" val="22332179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Tree>
    <p:extLst>
      <p:ext uri="{BB962C8B-B14F-4D97-AF65-F5344CB8AC3E}">
        <p14:creationId xmlns:p14="http://schemas.microsoft.com/office/powerpoint/2010/main" val="32422354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Tree>
    <p:extLst>
      <p:ext uri="{BB962C8B-B14F-4D97-AF65-F5344CB8AC3E}">
        <p14:creationId xmlns:p14="http://schemas.microsoft.com/office/powerpoint/2010/main" val="33427048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Platshållare för bildobjekt 1"/>
          <p:cNvSpPr>
            <a:spLocks noGrp="1" noRot="1" noChangeAspect="1" noTextEdit="1"/>
          </p:cNvSpPr>
          <p:nvPr>
            <p:ph type="sldImg"/>
          </p:nvPr>
        </p:nvSpPr>
        <p:spPr>
          <a:ln/>
        </p:spPr>
      </p:sp>
      <p:sp>
        <p:nvSpPr>
          <p:cNvPr id="20483" name="Platshållare för anteckningar 2"/>
          <p:cNvSpPr>
            <a:spLocks noGrp="1"/>
          </p:cNvSpPr>
          <p:nvPr>
            <p:ph type="body" idx="1"/>
          </p:nvPr>
        </p:nvSpPr>
        <p:spPr>
          <a:noFill/>
        </p:spPr>
        <p:txBody>
          <a:bodyPr/>
          <a:lstStyle/>
          <a:p>
            <a:r>
              <a:rPr lang="sv-SE" altLang="sv-SE">
                <a:latin typeface="Arial" charset="0"/>
              </a:rPr>
              <a:t>Behöver sponsring</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Platshållare för bildobjekt 1"/>
          <p:cNvSpPr>
            <a:spLocks noGrp="1" noRot="1" noChangeAspect="1" noTextEdit="1"/>
          </p:cNvSpPr>
          <p:nvPr>
            <p:ph type="sldImg"/>
          </p:nvPr>
        </p:nvSpPr>
        <p:spPr>
          <a:ln/>
        </p:spPr>
      </p:sp>
      <p:sp>
        <p:nvSpPr>
          <p:cNvPr id="21507" name="Platshållare för anteckningar 2"/>
          <p:cNvSpPr>
            <a:spLocks noGrp="1"/>
          </p:cNvSpPr>
          <p:nvPr>
            <p:ph type="body" idx="1"/>
          </p:nvPr>
        </p:nvSpPr>
        <p:spPr>
          <a:noFill/>
        </p:spPr>
        <p:txBody>
          <a:bodyPr/>
          <a:lstStyle/>
          <a:p>
            <a:r>
              <a:rPr lang="sv-SE" altLang="sv-SE">
                <a:latin typeface="Arial" charset="0"/>
              </a:rPr>
              <a:t>År 2012 arrangerade WiN Sverige den årliga globala konferensen med 200 deltagare från 40 länder. </a:t>
            </a:r>
          </a:p>
          <a:p>
            <a:r>
              <a:rPr lang="sv-SE" altLang="sv-SE">
                <a:latin typeface="Arial" charset="0"/>
              </a:rPr>
              <a:t>WiN Vattenfall inom Sverige och Tyskland påbörjade ett samarbete 2009. Samarbetet omfattar nu hela WiN Sverige/Tyskland. </a:t>
            </a:r>
          </a:p>
          <a:p>
            <a:endParaRPr lang="sv-SE" altLang="sv-SE">
              <a:latin typeface="Arial" charset="0"/>
            </a:endParaRPr>
          </a:p>
          <a:p>
            <a:endParaRPr lang="sv-SE" altLang="sv-SE">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p:spPr>
        <p:txBody>
          <a:bodyPr/>
          <a:lstStyle/>
          <a:p>
            <a:pPr>
              <a:lnSpc>
                <a:spcPct val="80000"/>
              </a:lnSpc>
            </a:pPr>
            <a:r>
              <a:rPr lang="sv-SE" altLang="sv-SE" sz="1000">
                <a:latin typeface="Arial" charset="0"/>
              </a:rPr>
              <a:t>Styrelsemöte varje månad via telefon. Live-möte någon gång per år. </a:t>
            </a:r>
            <a:endParaRPr lang="sv-SE" altLang="sv-SE" sz="1200">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Tree>
    <p:extLst>
      <p:ext uri="{BB962C8B-B14F-4D97-AF65-F5344CB8AC3E}">
        <p14:creationId xmlns:p14="http://schemas.microsoft.com/office/powerpoint/2010/main" val="9182133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600" kern="1200" dirty="0">
                <a:solidFill>
                  <a:schemeClr val="tx1"/>
                </a:solidFill>
                <a:effectLst/>
                <a:latin typeface="Arial" charset="0"/>
                <a:ea typeface="+mn-ea"/>
                <a:cs typeface="+mn-cs"/>
              </a:rPr>
              <a:t>- Hösten 2017 Mingelkväll med SKB.</a:t>
            </a:r>
          </a:p>
          <a:p>
            <a:r>
              <a:rPr lang="sv-SE" sz="1600" kern="1200" dirty="0">
                <a:solidFill>
                  <a:schemeClr val="tx1"/>
                </a:solidFill>
                <a:effectLst/>
                <a:latin typeface="Arial" charset="0"/>
                <a:ea typeface="+mn-ea"/>
                <a:cs typeface="+mn-cs"/>
              </a:rPr>
              <a:t>-13 </a:t>
            </a:r>
            <a:r>
              <a:rPr lang="sv-SE" sz="1600" kern="1200" dirty="0" err="1">
                <a:solidFill>
                  <a:schemeClr val="tx1"/>
                </a:solidFill>
                <a:effectLst/>
                <a:latin typeface="Arial" charset="0"/>
                <a:ea typeface="+mn-ea"/>
                <a:cs typeface="+mn-cs"/>
              </a:rPr>
              <a:t>sept</a:t>
            </a:r>
            <a:r>
              <a:rPr lang="sv-SE" sz="1600" kern="1200" dirty="0">
                <a:solidFill>
                  <a:schemeClr val="tx1"/>
                </a:solidFill>
                <a:effectLst/>
                <a:latin typeface="Arial" charset="0"/>
                <a:ea typeface="+mn-ea"/>
                <a:cs typeface="+mn-cs"/>
              </a:rPr>
              <a:t> 2017, Föredrag av Sune Johansson, LTO och åldringshantering</a:t>
            </a:r>
          </a:p>
          <a:p>
            <a:r>
              <a:rPr lang="sv-SE" sz="1600" kern="1200" dirty="0">
                <a:solidFill>
                  <a:schemeClr val="tx1"/>
                </a:solidFill>
                <a:effectLst/>
                <a:latin typeface="Arial" charset="0"/>
                <a:ea typeface="+mn-ea"/>
                <a:cs typeface="+mn-cs"/>
              </a:rPr>
              <a:t>-19 okt 2017, Föredrag av Alexander </a:t>
            </a:r>
            <a:r>
              <a:rPr lang="sv-SE" sz="1600" kern="1200" dirty="0" err="1">
                <a:solidFill>
                  <a:schemeClr val="tx1"/>
                </a:solidFill>
                <a:effectLst/>
                <a:latin typeface="Arial" charset="0"/>
                <a:ea typeface="+mn-ea"/>
                <a:cs typeface="+mn-cs"/>
              </a:rPr>
              <a:t>Svensén</a:t>
            </a:r>
            <a:r>
              <a:rPr lang="sv-SE" sz="1600" kern="1200" dirty="0">
                <a:solidFill>
                  <a:schemeClr val="tx1"/>
                </a:solidFill>
                <a:effectLst/>
                <a:latin typeface="Arial" charset="0"/>
                <a:ea typeface="+mn-ea"/>
                <a:cs typeface="+mn-cs"/>
              </a:rPr>
              <a:t>, Inköp på OKG</a:t>
            </a:r>
          </a:p>
          <a:p>
            <a:r>
              <a:rPr lang="sv-SE" sz="1600" kern="1200" dirty="0">
                <a:solidFill>
                  <a:schemeClr val="tx1"/>
                </a:solidFill>
                <a:effectLst/>
                <a:latin typeface="Arial" charset="0"/>
                <a:ea typeface="+mn-ea"/>
                <a:cs typeface="+mn-cs"/>
              </a:rPr>
              <a:t>-27 nov 2017, Föredrag av Johan Dasht, en sammanfattning av det gångna året och hur framtiden ser ut på OKG</a:t>
            </a:r>
          </a:p>
          <a:p>
            <a:r>
              <a:rPr lang="sv-SE" sz="1600" kern="1200" dirty="0">
                <a:solidFill>
                  <a:schemeClr val="tx1"/>
                </a:solidFill>
                <a:effectLst/>
                <a:latin typeface="Arial" charset="0"/>
                <a:ea typeface="+mn-ea"/>
                <a:cs typeface="+mn-cs"/>
              </a:rPr>
              <a:t>-24 jan 2018, Studiebesök på SAFT AB, Oskarshamn.</a:t>
            </a:r>
          </a:p>
          <a:p>
            <a:r>
              <a:rPr lang="sv-SE" sz="1600" kern="1200" dirty="0">
                <a:solidFill>
                  <a:schemeClr val="tx1"/>
                </a:solidFill>
                <a:effectLst/>
                <a:latin typeface="Arial" charset="0"/>
                <a:ea typeface="+mn-ea"/>
                <a:cs typeface="+mn-cs"/>
              </a:rPr>
              <a:t>-14 feb 2018, Studiebesök på BFA, Bergrumslager för medelaktivt avfall </a:t>
            </a:r>
          </a:p>
          <a:p>
            <a:r>
              <a:rPr lang="sv-SE" sz="1600" kern="1200" dirty="0">
                <a:solidFill>
                  <a:schemeClr val="tx1"/>
                </a:solidFill>
                <a:effectLst/>
                <a:latin typeface="Arial" charset="0"/>
                <a:ea typeface="+mn-ea"/>
                <a:cs typeface="+mn-cs"/>
              </a:rPr>
              <a:t>- 7 mars 2018, Studiebesök HLA, Hanteringsbyggnad för lågaktivt avfall </a:t>
            </a:r>
          </a:p>
          <a:p>
            <a:r>
              <a:rPr lang="sv-SE" sz="1600" kern="1200" dirty="0">
                <a:solidFill>
                  <a:schemeClr val="tx1"/>
                </a:solidFill>
                <a:effectLst/>
                <a:latin typeface="Arial" charset="0"/>
                <a:ea typeface="+mn-ea"/>
                <a:cs typeface="+mn-cs"/>
              </a:rPr>
              <a:t>- 15 maj 2018, Föredrag av Damir Tolic om ”Psykosocial arbetsmiljö”</a:t>
            </a:r>
          </a:p>
          <a:p>
            <a:r>
              <a:rPr lang="sv-SE" sz="1600" kern="1200" dirty="0">
                <a:solidFill>
                  <a:schemeClr val="tx1"/>
                </a:solidFill>
                <a:effectLst/>
                <a:latin typeface="Arial" charset="0"/>
                <a:ea typeface="+mn-ea"/>
                <a:cs typeface="+mn-cs"/>
              </a:rPr>
              <a:t>- 31 maj 2018, Föreläsning om tankens kraft, inbjuden föreläsare sponsring OKG/SKB.</a:t>
            </a:r>
          </a:p>
          <a:p>
            <a:endParaRPr lang="sv-SE" dirty="0"/>
          </a:p>
        </p:txBody>
      </p:sp>
    </p:spTree>
    <p:extLst>
      <p:ext uri="{BB962C8B-B14F-4D97-AF65-F5344CB8AC3E}">
        <p14:creationId xmlns:p14="http://schemas.microsoft.com/office/powerpoint/2010/main" val="39327962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Tree>
    <p:extLst>
      <p:ext uri="{BB962C8B-B14F-4D97-AF65-F5344CB8AC3E}">
        <p14:creationId xmlns:p14="http://schemas.microsoft.com/office/powerpoint/2010/main" val="8998114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Tree>
    <p:extLst>
      <p:ext uri="{BB962C8B-B14F-4D97-AF65-F5344CB8AC3E}">
        <p14:creationId xmlns:p14="http://schemas.microsoft.com/office/powerpoint/2010/main" val="2306668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Tree>
    <p:extLst>
      <p:ext uri="{BB962C8B-B14F-4D97-AF65-F5344CB8AC3E}">
        <p14:creationId xmlns:p14="http://schemas.microsoft.com/office/powerpoint/2010/main" val="1093031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vmlDrawing" Target="../drawings/vmlDrawing2.vml"/><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3.xml"/><Relationship Id="rId1" Type="http://schemas.openxmlformats.org/officeDocument/2006/relationships/vmlDrawing" Target="../drawings/vmlDrawing4.vml"/><Relationship Id="rId4"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4.xml"/><Relationship Id="rId1" Type="http://schemas.openxmlformats.org/officeDocument/2006/relationships/vmlDrawing" Target="../drawings/vmlDrawing6.vml"/><Relationship Id="rId4" Type="http://schemas.openxmlformats.org/officeDocument/2006/relationships/image" Target="../media/image1.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5.xml"/><Relationship Id="rId1" Type="http://schemas.openxmlformats.org/officeDocument/2006/relationships/vmlDrawing" Target="../drawings/vmlDrawing8.vml"/><Relationship Id="rId4" Type="http://schemas.openxmlformats.org/officeDocument/2006/relationships/image" Target="../media/image1.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6.xml"/><Relationship Id="rId1" Type="http://schemas.openxmlformats.org/officeDocument/2006/relationships/vmlDrawing" Target="../drawings/vmlDrawing10.vml"/><Relationship Id="rId4" Type="http://schemas.openxmlformats.org/officeDocument/2006/relationships/image" Target="../media/image1.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7.xml"/><Relationship Id="rId1" Type="http://schemas.openxmlformats.org/officeDocument/2006/relationships/vmlDrawing" Target="../drawings/vmlDrawing12.vml"/><Relationship Id="rId4" Type="http://schemas.openxmlformats.org/officeDocument/2006/relationships/image" Target="../media/image1.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lstStyle/>
          <a:p>
            <a:r>
              <a:rPr lang="sv-SE"/>
              <a:t>Klicka här för att ändra format</a:t>
            </a:r>
          </a:p>
        </p:txBody>
      </p:sp>
      <p:sp>
        <p:nvSpPr>
          <p:cNvPr id="3" name="Underrubri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a:t>Klicka här för att ändra format på underrubrik i bakgrunden</a:t>
            </a:r>
          </a:p>
        </p:txBody>
      </p:sp>
      <p:sp>
        <p:nvSpPr>
          <p:cNvPr id="4" name="Platshållare för datum 3"/>
          <p:cNvSpPr>
            <a:spLocks noGrp="1"/>
          </p:cNvSpPr>
          <p:nvPr>
            <p:ph type="dt" sz="half" idx="10"/>
          </p:nvPr>
        </p:nvSpPr>
        <p:spPr/>
        <p:txBody>
          <a:bodyPr/>
          <a:lstStyle/>
          <a:p>
            <a:r>
              <a:rPr lang="sv-SE" smtClean="0"/>
              <a:t>2019-11-22</a:t>
            </a:r>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18502A6F-F851-4F0F-BD99-54FCF7EFDBE4}" type="slidenum">
              <a:rPr lang="sv-SE" smtClean="0"/>
              <a:t>‹#›</a:t>
            </a:fld>
            <a:endParaRPr lang="sv-SE"/>
          </a:p>
        </p:txBody>
      </p:sp>
    </p:spTree>
    <p:extLst>
      <p:ext uri="{BB962C8B-B14F-4D97-AF65-F5344CB8AC3E}">
        <p14:creationId xmlns:p14="http://schemas.microsoft.com/office/powerpoint/2010/main" val="36236814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r>
              <a:rPr lang="sv-SE" smtClean="0"/>
              <a:t>2019-11-22</a:t>
            </a:r>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18502A6F-F851-4F0F-BD99-54FCF7EFDBE4}" type="slidenum">
              <a:rPr lang="sv-SE" smtClean="0"/>
              <a:t>‹#›</a:t>
            </a:fld>
            <a:endParaRPr lang="sv-SE"/>
          </a:p>
        </p:txBody>
      </p:sp>
    </p:spTree>
    <p:extLst>
      <p:ext uri="{BB962C8B-B14F-4D97-AF65-F5344CB8AC3E}">
        <p14:creationId xmlns:p14="http://schemas.microsoft.com/office/powerpoint/2010/main" val="30000731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8"/>
            <a:ext cx="2057400" cy="5851525"/>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457200" y="274638"/>
            <a:ext cx="6019800" cy="5851525"/>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r>
              <a:rPr lang="sv-SE" smtClean="0"/>
              <a:t>2019-11-22</a:t>
            </a:r>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18502A6F-F851-4F0F-BD99-54FCF7EFDBE4}" type="slidenum">
              <a:rPr lang="sv-SE" smtClean="0"/>
              <a:t>‹#›</a:t>
            </a:fld>
            <a:endParaRPr lang="sv-SE"/>
          </a:p>
        </p:txBody>
      </p:sp>
    </p:spTree>
    <p:extLst>
      <p:ext uri="{BB962C8B-B14F-4D97-AF65-F5344CB8AC3E}">
        <p14:creationId xmlns:p14="http://schemas.microsoft.com/office/powerpoint/2010/main" val="28403904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Rubrikbild">
    <p:spTree>
      <p:nvGrpSpPr>
        <p:cNvPr id="1" name=""/>
        <p:cNvGrpSpPr/>
        <p:nvPr/>
      </p:nvGrpSpPr>
      <p:grpSpPr>
        <a:xfrm>
          <a:off x="0" y="0"/>
          <a:ext cx="0" cy="0"/>
          <a:chOff x="0" y="0"/>
          <a:chExt cx="0" cy="0"/>
        </a:xfrm>
      </p:grpSpPr>
      <p:sp>
        <p:nvSpPr>
          <p:cNvPr id="4" name="Rectangle 4"/>
          <p:cNvSpPr>
            <a:spLocks noChangeArrowheads="1"/>
          </p:cNvSpPr>
          <p:nvPr/>
        </p:nvSpPr>
        <p:spPr bwMode="auto">
          <a:xfrm>
            <a:off x="903288" y="1587500"/>
            <a:ext cx="84137"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663575">
              <a:defRPr sz="2400">
                <a:solidFill>
                  <a:schemeClr val="tx1"/>
                </a:solidFill>
                <a:latin typeface="Times New Roman" panose="02020603050405020304" pitchFamily="18" charset="0"/>
              </a:defRPr>
            </a:lvl1pPr>
            <a:lvl2pPr marL="579438" defTabSz="663575">
              <a:defRPr sz="2400">
                <a:solidFill>
                  <a:schemeClr val="tx1"/>
                </a:solidFill>
                <a:latin typeface="Times New Roman" panose="02020603050405020304" pitchFamily="18" charset="0"/>
              </a:defRPr>
            </a:lvl2pPr>
            <a:lvl3pPr marL="1155700" defTabSz="663575">
              <a:defRPr sz="2400">
                <a:solidFill>
                  <a:schemeClr val="tx1"/>
                </a:solidFill>
                <a:latin typeface="Times New Roman" panose="02020603050405020304" pitchFamily="18" charset="0"/>
              </a:defRPr>
            </a:lvl3pPr>
            <a:lvl4pPr marL="1736725" defTabSz="663575">
              <a:defRPr sz="2400">
                <a:solidFill>
                  <a:schemeClr val="tx1"/>
                </a:solidFill>
                <a:latin typeface="Times New Roman" panose="02020603050405020304" pitchFamily="18" charset="0"/>
              </a:defRPr>
            </a:lvl4pPr>
            <a:lvl5pPr marL="2314575" defTabSz="663575">
              <a:defRPr sz="2400">
                <a:solidFill>
                  <a:schemeClr val="tx1"/>
                </a:solidFill>
                <a:latin typeface="Times New Roman" panose="02020603050405020304" pitchFamily="18" charset="0"/>
              </a:defRPr>
            </a:lvl5pPr>
            <a:lvl6pPr marL="2771775" defTabSz="663575" eaLnBrk="0" fontAlgn="base" hangingPunct="0">
              <a:spcBef>
                <a:spcPct val="0"/>
              </a:spcBef>
              <a:spcAft>
                <a:spcPct val="0"/>
              </a:spcAft>
              <a:defRPr sz="2400">
                <a:solidFill>
                  <a:schemeClr val="tx1"/>
                </a:solidFill>
                <a:latin typeface="Times New Roman" panose="02020603050405020304" pitchFamily="18" charset="0"/>
              </a:defRPr>
            </a:lvl6pPr>
            <a:lvl7pPr marL="3228975" defTabSz="663575" eaLnBrk="0" fontAlgn="base" hangingPunct="0">
              <a:spcBef>
                <a:spcPct val="0"/>
              </a:spcBef>
              <a:spcAft>
                <a:spcPct val="0"/>
              </a:spcAft>
              <a:defRPr sz="2400">
                <a:solidFill>
                  <a:schemeClr val="tx1"/>
                </a:solidFill>
                <a:latin typeface="Times New Roman" panose="02020603050405020304" pitchFamily="18" charset="0"/>
              </a:defRPr>
            </a:lvl7pPr>
            <a:lvl8pPr marL="3686175" defTabSz="663575" eaLnBrk="0" fontAlgn="base" hangingPunct="0">
              <a:spcBef>
                <a:spcPct val="0"/>
              </a:spcBef>
              <a:spcAft>
                <a:spcPct val="0"/>
              </a:spcAft>
              <a:defRPr sz="2400">
                <a:solidFill>
                  <a:schemeClr val="tx1"/>
                </a:solidFill>
                <a:latin typeface="Times New Roman" panose="02020603050405020304" pitchFamily="18" charset="0"/>
              </a:defRPr>
            </a:lvl8pPr>
            <a:lvl9pPr marL="4143375" defTabSz="663575"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lnSpc>
                <a:spcPts val="3400"/>
              </a:lnSpc>
              <a:spcBef>
                <a:spcPct val="20000"/>
              </a:spcBef>
              <a:spcAft>
                <a:spcPct val="0"/>
              </a:spcAft>
              <a:defRPr/>
            </a:pPr>
            <a:r>
              <a:rPr lang="en-US" altLang="sv-SE">
                <a:solidFill>
                  <a:srgbClr val="FF0000"/>
                </a:solidFill>
                <a:latin typeface="Arial" panose="020B0604020202020204" pitchFamily="34" charset="0"/>
              </a:rPr>
              <a:t> </a:t>
            </a:r>
          </a:p>
        </p:txBody>
      </p:sp>
      <p:sp>
        <p:nvSpPr>
          <p:cNvPr id="5" name="Rectangle 5"/>
          <p:cNvSpPr>
            <a:spLocks noChangeArrowheads="1"/>
          </p:cNvSpPr>
          <p:nvPr/>
        </p:nvSpPr>
        <p:spPr bwMode="auto">
          <a:xfrm>
            <a:off x="903288" y="1587500"/>
            <a:ext cx="420687"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663575">
              <a:defRPr sz="2400">
                <a:solidFill>
                  <a:schemeClr val="tx1"/>
                </a:solidFill>
                <a:latin typeface="Times New Roman" panose="02020603050405020304" pitchFamily="18" charset="0"/>
              </a:defRPr>
            </a:lvl1pPr>
            <a:lvl2pPr marL="579438" defTabSz="663575">
              <a:defRPr sz="2400">
                <a:solidFill>
                  <a:schemeClr val="tx1"/>
                </a:solidFill>
                <a:latin typeface="Times New Roman" panose="02020603050405020304" pitchFamily="18" charset="0"/>
              </a:defRPr>
            </a:lvl2pPr>
            <a:lvl3pPr marL="1155700" defTabSz="663575">
              <a:defRPr sz="2400">
                <a:solidFill>
                  <a:schemeClr val="tx1"/>
                </a:solidFill>
                <a:latin typeface="Times New Roman" panose="02020603050405020304" pitchFamily="18" charset="0"/>
              </a:defRPr>
            </a:lvl3pPr>
            <a:lvl4pPr marL="1736725" defTabSz="663575">
              <a:defRPr sz="2400">
                <a:solidFill>
                  <a:schemeClr val="tx1"/>
                </a:solidFill>
                <a:latin typeface="Times New Roman" panose="02020603050405020304" pitchFamily="18" charset="0"/>
              </a:defRPr>
            </a:lvl4pPr>
            <a:lvl5pPr marL="2314575" defTabSz="663575">
              <a:defRPr sz="2400">
                <a:solidFill>
                  <a:schemeClr val="tx1"/>
                </a:solidFill>
                <a:latin typeface="Times New Roman" panose="02020603050405020304" pitchFamily="18" charset="0"/>
              </a:defRPr>
            </a:lvl5pPr>
            <a:lvl6pPr marL="2771775" defTabSz="663575" eaLnBrk="0" fontAlgn="base" hangingPunct="0">
              <a:spcBef>
                <a:spcPct val="0"/>
              </a:spcBef>
              <a:spcAft>
                <a:spcPct val="0"/>
              </a:spcAft>
              <a:defRPr sz="2400">
                <a:solidFill>
                  <a:schemeClr val="tx1"/>
                </a:solidFill>
                <a:latin typeface="Times New Roman" panose="02020603050405020304" pitchFamily="18" charset="0"/>
              </a:defRPr>
            </a:lvl6pPr>
            <a:lvl7pPr marL="3228975" defTabSz="663575" eaLnBrk="0" fontAlgn="base" hangingPunct="0">
              <a:spcBef>
                <a:spcPct val="0"/>
              </a:spcBef>
              <a:spcAft>
                <a:spcPct val="0"/>
              </a:spcAft>
              <a:defRPr sz="2400">
                <a:solidFill>
                  <a:schemeClr val="tx1"/>
                </a:solidFill>
                <a:latin typeface="Times New Roman" panose="02020603050405020304" pitchFamily="18" charset="0"/>
              </a:defRPr>
            </a:lvl7pPr>
            <a:lvl8pPr marL="3686175" defTabSz="663575" eaLnBrk="0" fontAlgn="base" hangingPunct="0">
              <a:spcBef>
                <a:spcPct val="0"/>
              </a:spcBef>
              <a:spcAft>
                <a:spcPct val="0"/>
              </a:spcAft>
              <a:defRPr sz="2400">
                <a:solidFill>
                  <a:schemeClr val="tx1"/>
                </a:solidFill>
                <a:latin typeface="Times New Roman" panose="02020603050405020304" pitchFamily="18" charset="0"/>
              </a:defRPr>
            </a:lvl8pPr>
            <a:lvl9pPr marL="4143375" defTabSz="663575"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lnSpc>
                <a:spcPts val="3400"/>
              </a:lnSpc>
              <a:spcBef>
                <a:spcPct val="20000"/>
              </a:spcBef>
              <a:spcAft>
                <a:spcPct val="0"/>
              </a:spcAft>
              <a:defRPr/>
            </a:pPr>
            <a:r>
              <a:rPr lang="en-US" altLang="sv-SE">
                <a:solidFill>
                  <a:srgbClr val="FF0000"/>
                </a:solidFill>
                <a:latin typeface="Arial" panose="020B0604020202020204" pitchFamily="34" charset="0"/>
              </a:rPr>
              <a:t>     </a:t>
            </a:r>
          </a:p>
        </p:txBody>
      </p:sp>
      <p:sp>
        <p:nvSpPr>
          <p:cNvPr id="6" name="Rectangle 6"/>
          <p:cNvSpPr>
            <a:spLocks noChangeArrowheads="1"/>
          </p:cNvSpPr>
          <p:nvPr/>
        </p:nvSpPr>
        <p:spPr bwMode="auto">
          <a:xfrm>
            <a:off x="1322388" y="1631950"/>
            <a:ext cx="74612"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681038">
              <a:defRPr sz="2400">
                <a:solidFill>
                  <a:schemeClr val="tx1"/>
                </a:solidFill>
                <a:latin typeface="Times New Roman" panose="02020603050405020304" pitchFamily="18" charset="0"/>
              </a:defRPr>
            </a:lvl1pPr>
            <a:lvl2pPr marL="511175" defTabSz="681038">
              <a:defRPr sz="2400">
                <a:solidFill>
                  <a:schemeClr val="tx1"/>
                </a:solidFill>
                <a:latin typeface="Times New Roman" panose="02020603050405020304" pitchFamily="18" charset="0"/>
              </a:defRPr>
            </a:lvl2pPr>
            <a:lvl3pPr marL="1022350" defTabSz="681038">
              <a:defRPr sz="2400">
                <a:solidFill>
                  <a:schemeClr val="tx1"/>
                </a:solidFill>
                <a:latin typeface="Times New Roman" panose="02020603050405020304" pitchFamily="18" charset="0"/>
              </a:defRPr>
            </a:lvl3pPr>
            <a:lvl4pPr marL="1535113" defTabSz="681038">
              <a:defRPr sz="2400">
                <a:solidFill>
                  <a:schemeClr val="tx1"/>
                </a:solidFill>
                <a:latin typeface="Times New Roman" panose="02020603050405020304" pitchFamily="18" charset="0"/>
              </a:defRPr>
            </a:lvl4pPr>
            <a:lvl5pPr marL="2044700" defTabSz="681038">
              <a:defRPr sz="2400">
                <a:solidFill>
                  <a:schemeClr val="tx1"/>
                </a:solidFill>
                <a:latin typeface="Times New Roman" panose="02020603050405020304" pitchFamily="18" charset="0"/>
              </a:defRPr>
            </a:lvl5pPr>
            <a:lvl6pPr marL="2501900" defTabSz="681038" eaLnBrk="0" fontAlgn="base" hangingPunct="0">
              <a:spcBef>
                <a:spcPct val="0"/>
              </a:spcBef>
              <a:spcAft>
                <a:spcPct val="0"/>
              </a:spcAft>
              <a:defRPr sz="2400">
                <a:solidFill>
                  <a:schemeClr val="tx1"/>
                </a:solidFill>
                <a:latin typeface="Times New Roman" panose="02020603050405020304" pitchFamily="18" charset="0"/>
              </a:defRPr>
            </a:lvl6pPr>
            <a:lvl7pPr marL="2959100" defTabSz="681038" eaLnBrk="0" fontAlgn="base" hangingPunct="0">
              <a:spcBef>
                <a:spcPct val="0"/>
              </a:spcBef>
              <a:spcAft>
                <a:spcPct val="0"/>
              </a:spcAft>
              <a:defRPr sz="2400">
                <a:solidFill>
                  <a:schemeClr val="tx1"/>
                </a:solidFill>
                <a:latin typeface="Times New Roman" panose="02020603050405020304" pitchFamily="18" charset="0"/>
              </a:defRPr>
            </a:lvl7pPr>
            <a:lvl8pPr marL="3416300" defTabSz="681038" eaLnBrk="0" fontAlgn="base" hangingPunct="0">
              <a:spcBef>
                <a:spcPct val="0"/>
              </a:spcBef>
              <a:spcAft>
                <a:spcPct val="0"/>
              </a:spcAft>
              <a:defRPr sz="2400">
                <a:solidFill>
                  <a:schemeClr val="tx1"/>
                </a:solidFill>
                <a:latin typeface="Times New Roman" panose="02020603050405020304" pitchFamily="18" charset="0"/>
              </a:defRPr>
            </a:lvl8pPr>
            <a:lvl9pPr marL="3873500" defTabSz="681038"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lnSpc>
                <a:spcPts val="3000"/>
              </a:lnSpc>
              <a:spcBef>
                <a:spcPct val="20000"/>
              </a:spcBef>
              <a:spcAft>
                <a:spcPct val="0"/>
              </a:spcAft>
              <a:defRPr/>
            </a:pPr>
            <a:r>
              <a:rPr lang="en-US" altLang="sv-SE" sz="2100">
                <a:solidFill>
                  <a:srgbClr val="FFCC00"/>
                </a:solidFill>
                <a:latin typeface="Arial" panose="020B0604020202020204" pitchFamily="34" charset="0"/>
              </a:rPr>
              <a:t> </a:t>
            </a:r>
          </a:p>
        </p:txBody>
      </p:sp>
      <p:sp>
        <p:nvSpPr>
          <p:cNvPr id="7" name="Rectangle 7"/>
          <p:cNvSpPr>
            <a:spLocks noChangeArrowheads="1"/>
          </p:cNvSpPr>
          <p:nvPr/>
        </p:nvSpPr>
        <p:spPr bwMode="auto">
          <a:xfrm>
            <a:off x="1322388" y="1631950"/>
            <a:ext cx="373062"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681038">
              <a:defRPr sz="2400">
                <a:solidFill>
                  <a:schemeClr val="tx1"/>
                </a:solidFill>
                <a:latin typeface="Times New Roman" panose="02020603050405020304" pitchFamily="18" charset="0"/>
              </a:defRPr>
            </a:lvl1pPr>
            <a:lvl2pPr marL="511175" defTabSz="681038">
              <a:defRPr sz="2400">
                <a:solidFill>
                  <a:schemeClr val="tx1"/>
                </a:solidFill>
                <a:latin typeface="Times New Roman" panose="02020603050405020304" pitchFamily="18" charset="0"/>
              </a:defRPr>
            </a:lvl2pPr>
            <a:lvl3pPr marL="1022350" defTabSz="681038">
              <a:defRPr sz="2400">
                <a:solidFill>
                  <a:schemeClr val="tx1"/>
                </a:solidFill>
                <a:latin typeface="Times New Roman" panose="02020603050405020304" pitchFamily="18" charset="0"/>
              </a:defRPr>
            </a:lvl3pPr>
            <a:lvl4pPr marL="1535113" defTabSz="681038">
              <a:defRPr sz="2400">
                <a:solidFill>
                  <a:schemeClr val="tx1"/>
                </a:solidFill>
                <a:latin typeface="Times New Roman" panose="02020603050405020304" pitchFamily="18" charset="0"/>
              </a:defRPr>
            </a:lvl4pPr>
            <a:lvl5pPr marL="2044700" defTabSz="681038">
              <a:defRPr sz="2400">
                <a:solidFill>
                  <a:schemeClr val="tx1"/>
                </a:solidFill>
                <a:latin typeface="Times New Roman" panose="02020603050405020304" pitchFamily="18" charset="0"/>
              </a:defRPr>
            </a:lvl5pPr>
            <a:lvl6pPr marL="2501900" defTabSz="681038" eaLnBrk="0" fontAlgn="base" hangingPunct="0">
              <a:spcBef>
                <a:spcPct val="0"/>
              </a:spcBef>
              <a:spcAft>
                <a:spcPct val="0"/>
              </a:spcAft>
              <a:defRPr sz="2400">
                <a:solidFill>
                  <a:schemeClr val="tx1"/>
                </a:solidFill>
                <a:latin typeface="Times New Roman" panose="02020603050405020304" pitchFamily="18" charset="0"/>
              </a:defRPr>
            </a:lvl6pPr>
            <a:lvl7pPr marL="2959100" defTabSz="681038" eaLnBrk="0" fontAlgn="base" hangingPunct="0">
              <a:spcBef>
                <a:spcPct val="0"/>
              </a:spcBef>
              <a:spcAft>
                <a:spcPct val="0"/>
              </a:spcAft>
              <a:defRPr sz="2400">
                <a:solidFill>
                  <a:schemeClr val="tx1"/>
                </a:solidFill>
                <a:latin typeface="Times New Roman" panose="02020603050405020304" pitchFamily="18" charset="0"/>
              </a:defRPr>
            </a:lvl7pPr>
            <a:lvl8pPr marL="3416300" defTabSz="681038" eaLnBrk="0" fontAlgn="base" hangingPunct="0">
              <a:spcBef>
                <a:spcPct val="0"/>
              </a:spcBef>
              <a:spcAft>
                <a:spcPct val="0"/>
              </a:spcAft>
              <a:defRPr sz="2400">
                <a:solidFill>
                  <a:schemeClr val="tx1"/>
                </a:solidFill>
                <a:latin typeface="Times New Roman" panose="02020603050405020304" pitchFamily="18" charset="0"/>
              </a:defRPr>
            </a:lvl8pPr>
            <a:lvl9pPr marL="3873500" defTabSz="681038"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lnSpc>
                <a:spcPts val="3000"/>
              </a:lnSpc>
              <a:spcBef>
                <a:spcPct val="20000"/>
              </a:spcBef>
              <a:spcAft>
                <a:spcPct val="0"/>
              </a:spcAft>
              <a:defRPr/>
            </a:pPr>
            <a:r>
              <a:rPr lang="en-US" altLang="sv-SE" sz="2100">
                <a:solidFill>
                  <a:srgbClr val="FFCC00"/>
                </a:solidFill>
                <a:latin typeface="Arial" panose="020B0604020202020204" pitchFamily="34" charset="0"/>
              </a:rPr>
              <a:t>     </a:t>
            </a:r>
          </a:p>
        </p:txBody>
      </p:sp>
      <p:sp>
        <p:nvSpPr>
          <p:cNvPr id="8" name="AutoShape 15"/>
          <p:cNvSpPr>
            <a:spLocks noChangeArrowheads="1"/>
          </p:cNvSpPr>
          <p:nvPr userDrawn="1"/>
        </p:nvSpPr>
        <p:spPr bwMode="auto">
          <a:xfrm flipH="1">
            <a:off x="7670800" y="266700"/>
            <a:ext cx="1019175" cy="6591300"/>
          </a:xfrm>
          <a:prstGeom prst="moon">
            <a:avLst>
              <a:gd name="adj" fmla="val 21806"/>
            </a:avLst>
          </a:prstGeom>
          <a:gradFill rotWithShape="1">
            <a:gsLst>
              <a:gs pos="0">
                <a:srgbClr val="FFFF66"/>
              </a:gs>
              <a:gs pos="100000">
                <a:schemeClr val="accent1"/>
              </a:gs>
            </a:gsLst>
            <a:lin ang="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0" fontAlgn="base" hangingPunct="0">
              <a:spcBef>
                <a:spcPct val="0"/>
              </a:spcBef>
              <a:spcAft>
                <a:spcPct val="0"/>
              </a:spcAft>
              <a:defRPr/>
            </a:pPr>
            <a:endParaRPr lang="sv-SE" altLang="sv-SE">
              <a:solidFill>
                <a:srgbClr val="000000"/>
              </a:solidFill>
            </a:endParaRPr>
          </a:p>
        </p:txBody>
      </p:sp>
      <p:graphicFrame>
        <p:nvGraphicFramePr>
          <p:cNvPr id="9" name="Object 21"/>
          <p:cNvGraphicFramePr>
            <a:graphicFrameLocks noChangeAspect="1"/>
          </p:cNvGraphicFramePr>
          <p:nvPr userDrawn="1"/>
        </p:nvGraphicFramePr>
        <p:xfrm>
          <a:off x="0" y="1500188"/>
          <a:ext cx="8194675" cy="3449637"/>
        </p:xfrm>
        <a:graphic>
          <a:graphicData uri="http://schemas.openxmlformats.org/presentationml/2006/ole">
            <mc:AlternateContent xmlns:mc="http://schemas.openxmlformats.org/markup-compatibility/2006">
              <mc:Choice xmlns:v="urn:schemas-microsoft-com:vml" Requires="v">
                <p:oleObj spid="_x0000_s2203" r:id="rId3" imgW="4686954" imgH="1961905" progId="MSPhotoEd.3">
                  <p:embed/>
                </p:oleObj>
              </mc:Choice>
              <mc:Fallback>
                <p:oleObj r:id="rId3" imgW="4686954" imgH="1961905"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00188"/>
                        <a:ext cx="8194675" cy="344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10274" name="Rectangle 2"/>
          <p:cNvSpPr>
            <a:spLocks noGrp="1" noChangeArrowheads="1"/>
          </p:cNvSpPr>
          <p:nvPr>
            <p:ph type="ctrTitle"/>
          </p:nvPr>
        </p:nvSpPr>
        <p:spPr>
          <a:xfrm>
            <a:off x="685800" y="1600200"/>
            <a:ext cx="7416800" cy="1470025"/>
          </a:xfrm>
        </p:spPr>
        <p:txBody>
          <a:bodyPr anchor="t"/>
          <a:lstStyle>
            <a:lvl1pPr algn="ctr">
              <a:defRPr sz="4000" b="1">
                <a:solidFill>
                  <a:schemeClr val="bg2"/>
                </a:solidFill>
              </a:defRPr>
            </a:lvl1pPr>
          </a:lstStyle>
          <a:p>
            <a:pPr lvl="0"/>
            <a:r>
              <a:rPr lang="en-US" altLang="sv-SE" noProof="0"/>
              <a:t>Click to edit Master title style</a:t>
            </a:r>
          </a:p>
        </p:txBody>
      </p:sp>
      <p:sp>
        <p:nvSpPr>
          <p:cNvPr id="310275" name="Rectangle 3"/>
          <p:cNvSpPr>
            <a:spLocks noGrp="1" noChangeArrowheads="1"/>
          </p:cNvSpPr>
          <p:nvPr>
            <p:ph type="subTitle" idx="1"/>
          </p:nvPr>
        </p:nvSpPr>
        <p:spPr>
          <a:xfrm>
            <a:off x="685800" y="3886200"/>
            <a:ext cx="7302500" cy="1752600"/>
          </a:xfrm>
        </p:spPr>
        <p:txBody>
          <a:bodyPr/>
          <a:lstStyle>
            <a:lvl1pPr marL="0" indent="0" algn="ctr">
              <a:buFont typeface="Wingdings" panose="05000000000000000000" pitchFamily="2" charset="2"/>
              <a:buNone/>
              <a:defRPr>
                <a:solidFill>
                  <a:schemeClr val="bg2"/>
                </a:solidFill>
              </a:defRPr>
            </a:lvl1pPr>
          </a:lstStyle>
          <a:p>
            <a:pPr lvl="0"/>
            <a:r>
              <a:rPr lang="en-US" altLang="sv-SE" noProof="0"/>
              <a:t>Click to edit Master subtitle style</a:t>
            </a:r>
          </a:p>
        </p:txBody>
      </p:sp>
    </p:spTree>
    <p:extLst>
      <p:ext uri="{BB962C8B-B14F-4D97-AF65-F5344CB8AC3E}">
        <p14:creationId xmlns:p14="http://schemas.microsoft.com/office/powerpoint/2010/main" val="34920638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Rectangle 13"/>
          <p:cNvSpPr>
            <a:spLocks noGrp="1" noChangeArrowheads="1"/>
          </p:cNvSpPr>
          <p:nvPr>
            <p:ph type="dt" sz="half" idx="10"/>
          </p:nvPr>
        </p:nvSpPr>
        <p:spPr>
          <a:ln/>
        </p:spPr>
        <p:txBody>
          <a:bodyPr/>
          <a:lstStyle>
            <a:lvl1pPr>
              <a:defRPr/>
            </a:lvl1pPr>
          </a:lstStyle>
          <a:p>
            <a:pPr>
              <a:defRPr/>
            </a:pPr>
            <a:r>
              <a:rPr lang="sv-SE" altLang="sv-SE" smtClean="0">
                <a:solidFill>
                  <a:srgbClr val="000000"/>
                </a:solidFill>
              </a:rPr>
              <a:t>2019-11-22</a:t>
            </a:r>
            <a:endParaRPr lang="en-US" altLang="sv-SE">
              <a:solidFill>
                <a:srgbClr val="000000"/>
              </a:solidFill>
            </a:endParaRPr>
          </a:p>
        </p:txBody>
      </p:sp>
    </p:spTree>
    <p:extLst>
      <p:ext uri="{BB962C8B-B14F-4D97-AF65-F5344CB8AC3E}">
        <p14:creationId xmlns:p14="http://schemas.microsoft.com/office/powerpoint/2010/main" val="30035170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623888" y="1709738"/>
            <a:ext cx="7886700" cy="2852737"/>
          </a:xfrm>
        </p:spPr>
        <p:txBody>
          <a:bodyPr/>
          <a:lstStyle>
            <a:lvl1pPr>
              <a:defRPr sz="6000"/>
            </a:lvl1pPr>
          </a:lstStyle>
          <a:p>
            <a:r>
              <a:rPr lang="sv-SE"/>
              <a:t>Klicka här för att ändra format</a:t>
            </a:r>
          </a:p>
        </p:txBody>
      </p:sp>
      <p:sp>
        <p:nvSpPr>
          <p:cNvPr id="3" name="Platshållare för text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sv-SE"/>
              <a:t>Redigera format för bakgrundstext</a:t>
            </a:r>
          </a:p>
        </p:txBody>
      </p:sp>
      <p:sp>
        <p:nvSpPr>
          <p:cNvPr id="4" name="Rectangle 13"/>
          <p:cNvSpPr>
            <a:spLocks noGrp="1" noChangeArrowheads="1"/>
          </p:cNvSpPr>
          <p:nvPr>
            <p:ph type="dt" sz="half" idx="10"/>
          </p:nvPr>
        </p:nvSpPr>
        <p:spPr>
          <a:ln/>
        </p:spPr>
        <p:txBody>
          <a:bodyPr/>
          <a:lstStyle>
            <a:lvl1pPr>
              <a:defRPr/>
            </a:lvl1pPr>
          </a:lstStyle>
          <a:p>
            <a:pPr>
              <a:defRPr/>
            </a:pPr>
            <a:r>
              <a:rPr lang="sv-SE" altLang="sv-SE" smtClean="0">
                <a:solidFill>
                  <a:srgbClr val="000000"/>
                </a:solidFill>
              </a:rPr>
              <a:t>2019-11-22</a:t>
            </a:r>
            <a:endParaRPr lang="en-US" altLang="sv-SE">
              <a:solidFill>
                <a:srgbClr val="000000"/>
              </a:solidFill>
            </a:endParaRPr>
          </a:p>
        </p:txBody>
      </p:sp>
    </p:spTree>
    <p:extLst>
      <p:ext uri="{BB962C8B-B14F-4D97-AF65-F5344CB8AC3E}">
        <p14:creationId xmlns:p14="http://schemas.microsoft.com/office/powerpoint/2010/main" val="18437082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419100" y="1339850"/>
            <a:ext cx="3798888" cy="476885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4370388" y="1339850"/>
            <a:ext cx="3798887" cy="476885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Rectangle 13"/>
          <p:cNvSpPr>
            <a:spLocks noGrp="1" noChangeArrowheads="1"/>
          </p:cNvSpPr>
          <p:nvPr>
            <p:ph type="dt" sz="half" idx="10"/>
          </p:nvPr>
        </p:nvSpPr>
        <p:spPr>
          <a:ln/>
        </p:spPr>
        <p:txBody>
          <a:bodyPr/>
          <a:lstStyle>
            <a:lvl1pPr>
              <a:defRPr/>
            </a:lvl1pPr>
          </a:lstStyle>
          <a:p>
            <a:pPr>
              <a:defRPr/>
            </a:pPr>
            <a:r>
              <a:rPr lang="sv-SE" altLang="sv-SE" smtClean="0">
                <a:solidFill>
                  <a:srgbClr val="000000"/>
                </a:solidFill>
              </a:rPr>
              <a:t>2019-11-22</a:t>
            </a:r>
            <a:endParaRPr lang="en-US" altLang="sv-SE">
              <a:solidFill>
                <a:srgbClr val="000000"/>
              </a:solidFill>
            </a:endParaRPr>
          </a:p>
        </p:txBody>
      </p:sp>
    </p:spTree>
    <p:extLst>
      <p:ext uri="{BB962C8B-B14F-4D97-AF65-F5344CB8AC3E}">
        <p14:creationId xmlns:p14="http://schemas.microsoft.com/office/powerpoint/2010/main" val="31871075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30238" y="365125"/>
            <a:ext cx="7886700" cy="1325563"/>
          </a:xfrm>
        </p:spPr>
        <p:txBody>
          <a:bodyPr/>
          <a:lstStyle/>
          <a:p>
            <a:r>
              <a:rPr lang="sv-SE"/>
              <a:t>Klicka här för att ändra format</a:t>
            </a:r>
          </a:p>
        </p:txBody>
      </p:sp>
      <p:sp>
        <p:nvSpPr>
          <p:cNvPr id="3" name="Platshållare för text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630238" y="2505075"/>
            <a:ext cx="3868737" cy="36845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p:cNvSpPr>
            <a:spLocks noGrp="1"/>
          </p:cNvSpPr>
          <p:nvPr>
            <p:ph sz="quarter" idx="4"/>
          </p:nvPr>
        </p:nvSpPr>
        <p:spPr>
          <a:xfrm>
            <a:off x="4629150" y="2505075"/>
            <a:ext cx="3887788" cy="36845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7" name="Rectangle 13"/>
          <p:cNvSpPr>
            <a:spLocks noGrp="1" noChangeArrowheads="1"/>
          </p:cNvSpPr>
          <p:nvPr>
            <p:ph type="dt" sz="half" idx="10"/>
          </p:nvPr>
        </p:nvSpPr>
        <p:spPr>
          <a:ln/>
        </p:spPr>
        <p:txBody>
          <a:bodyPr/>
          <a:lstStyle>
            <a:lvl1pPr>
              <a:defRPr/>
            </a:lvl1pPr>
          </a:lstStyle>
          <a:p>
            <a:pPr>
              <a:defRPr/>
            </a:pPr>
            <a:r>
              <a:rPr lang="sv-SE" altLang="sv-SE" smtClean="0">
                <a:solidFill>
                  <a:srgbClr val="000000"/>
                </a:solidFill>
              </a:rPr>
              <a:t>2019-11-22</a:t>
            </a:r>
            <a:endParaRPr lang="en-US" altLang="sv-SE">
              <a:solidFill>
                <a:srgbClr val="000000"/>
              </a:solidFill>
            </a:endParaRPr>
          </a:p>
        </p:txBody>
      </p:sp>
    </p:spTree>
    <p:extLst>
      <p:ext uri="{BB962C8B-B14F-4D97-AF65-F5344CB8AC3E}">
        <p14:creationId xmlns:p14="http://schemas.microsoft.com/office/powerpoint/2010/main" val="37210052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Rectangle 13"/>
          <p:cNvSpPr>
            <a:spLocks noGrp="1" noChangeArrowheads="1"/>
          </p:cNvSpPr>
          <p:nvPr>
            <p:ph type="dt" sz="half" idx="10"/>
          </p:nvPr>
        </p:nvSpPr>
        <p:spPr>
          <a:ln/>
        </p:spPr>
        <p:txBody>
          <a:bodyPr/>
          <a:lstStyle>
            <a:lvl1pPr>
              <a:defRPr/>
            </a:lvl1pPr>
          </a:lstStyle>
          <a:p>
            <a:pPr>
              <a:defRPr/>
            </a:pPr>
            <a:r>
              <a:rPr lang="sv-SE" altLang="sv-SE" smtClean="0">
                <a:solidFill>
                  <a:srgbClr val="000000"/>
                </a:solidFill>
              </a:rPr>
              <a:t>2019-11-22</a:t>
            </a:r>
            <a:endParaRPr lang="en-US" altLang="sv-SE">
              <a:solidFill>
                <a:srgbClr val="000000"/>
              </a:solidFill>
            </a:endParaRPr>
          </a:p>
        </p:txBody>
      </p:sp>
    </p:spTree>
    <p:extLst>
      <p:ext uri="{BB962C8B-B14F-4D97-AF65-F5344CB8AC3E}">
        <p14:creationId xmlns:p14="http://schemas.microsoft.com/office/powerpoint/2010/main" val="17018371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r>
              <a:rPr lang="sv-SE" altLang="sv-SE" smtClean="0">
                <a:solidFill>
                  <a:srgbClr val="000000"/>
                </a:solidFill>
              </a:rPr>
              <a:t>2019-11-22</a:t>
            </a:r>
            <a:endParaRPr lang="en-US" altLang="sv-SE">
              <a:solidFill>
                <a:srgbClr val="000000"/>
              </a:solidFill>
            </a:endParaRPr>
          </a:p>
        </p:txBody>
      </p:sp>
    </p:spTree>
    <p:extLst>
      <p:ext uri="{BB962C8B-B14F-4D97-AF65-F5344CB8AC3E}">
        <p14:creationId xmlns:p14="http://schemas.microsoft.com/office/powerpoint/2010/main" val="4785459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630238" y="457200"/>
            <a:ext cx="2949575" cy="1600200"/>
          </a:xfrm>
        </p:spPr>
        <p:txBody>
          <a:bodyPr/>
          <a:lstStyle>
            <a:lvl1pPr>
              <a:defRPr sz="3200"/>
            </a:lvl1pPr>
          </a:lstStyle>
          <a:p>
            <a:r>
              <a:rPr lang="sv-SE"/>
              <a:t>Klicka här för att ändra format</a:t>
            </a:r>
          </a:p>
        </p:txBody>
      </p:sp>
      <p:sp>
        <p:nvSpPr>
          <p:cNvPr id="3" name="Platshållare för innehåll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5" name="Rectangle 13"/>
          <p:cNvSpPr>
            <a:spLocks noGrp="1" noChangeArrowheads="1"/>
          </p:cNvSpPr>
          <p:nvPr>
            <p:ph type="dt" sz="half" idx="10"/>
          </p:nvPr>
        </p:nvSpPr>
        <p:spPr>
          <a:ln/>
        </p:spPr>
        <p:txBody>
          <a:bodyPr/>
          <a:lstStyle>
            <a:lvl1pPr>
              <a:defRPr/>
            </a:lvl1pPr>
          </a:lstStyle>
          <a:p>
            <a:pPr>
              <a:defRPr/>
            </a:pPr>
            <a:r>
              <a:rPr lang="sv-SE" altLang="sv-SE" smtClean="0">
                <a:solidFill>
                  <a:srgbClr val="000000"/>
                </a:solidFill>
              </a:rPr>
              <a:t>2019-11-22</a:t>
            </a:r>
            <a:endParaRPr lang="en-US" altLang="sv-SE">
              <a:solidFill>
                <a:srgbClr val="000000"/>
              </a:solidFill>
            </a:endParaRPr>
          </a:p>
        </p:txBody>
      </p:sp>
    </p:spTree>
    <p:extLst>
      <p:ext uri="{BB962C8B-B14F-4D97-AF65-F5344CB8AC3E}">
        <p14:creationId xmlns:p14="http://schemas.microsoft.com/office/powerpoint/2010/main" val="32533783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r>
              <a:rPr lang="sv-SE" smtClean="0"/>
              <a:t>2019-11-22</a:t>
            </a:r>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18502A6F-F851-4F0F-BD99-54FCF7EFDBE4}" type="slidenum">
              <a:rPr lang="sv-SE" smtClean="0"/>
              <a:t>‹#›</a:t>
            </a:fld>
            <a:endParaRPr lang="sv-SE"/>
          </a:p>
        </p:txBody>
      </p:sp>
    </p:spTree>
    <p:extLst>
      <p:ext uri="{BB962C8B-B14F-4D97-AF65-F5344CB8AC3E}">
        <p14:creationId xmlns:p14="http://schemas.microsoft.com/office/powerpoint/2010/main" val="35816091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630238" y="457200"/>
            <a:ext cx="2949575" cy="1600200"/>
          </a:xfrm>
        </p:spPr>
        <p:txBody>
          <a:bodyPr/>
          <a:lstStyle>
            <a:lvl1pPr>
              <a:defRPr sz="3200"/>
            </a:lvl1pPr>
          </a:lstStyle>
          <a:p>
            <a:r>
              <a:rPr lang="sv-SE"/>
              <a:t>Klicka här för att ändra format</a:t>
            </a:r>
          </a:p>
        </p:txBody>
      </p:sp>
      <p:sp>
        <p:nvSpPr>
          <p:cNvPr id="3" name="Platshållare för bild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v-SE" noProof="0"/>
          </a:p>
        </p:txBody>
      </p:sp>
      <p:sp>
        <p:nvSpPr>
          <p:cNvPr id="4" name="Platshållare för text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5" name="Rectangle 13"/>
          <p:cNvSpPr>
            <a:spLocks noGrp="1" noChangeArrowheads="1"/>
          </p:cNvSpPr>
          <p:nvPr>
            <p:ph type="dt" sz="half" idx="10"/>
          </p:nvPr>
        </p:nvSpPr>
        <p:spPr>
          <a:ln/>
        </p:spPr>
        <p:txBody>
          <a:bodyPr/>
          <a:lstStyle>
            <a:lvl1pPr>
              <a:defRPr/>
            </a:lvl1pPr>
          </a:lstStyle>
          <a:p>
            <a:pPr>
              <a:defRPr/>
            </a:pPr>
            <a:r>
              <a:rPr lang="sv-SE" altLang="sv-SE" smtClean="0">
                <a:solidFill>
                  <a:srgbClr val="000000"/>
                </a:solidFill>
              </a:rPr>
              <a:t>2019-11-22</a:t>
            </a:r>
            <a:endParaRPr lang="en-US" altLang="sv-SE">
              <a:solidFill>
                <a:srgbClr val="000000"/>
              </a:solidFill>
            </a:endParaRPr>
          </a:p>
        </p:txBody>
      </p:sp>
    </p:spTree>
    <p:extLst>
      <p:ext uri="{BB962C8B-B14F-4D97-AF65-F5344CB8AC3E}">
        <p14:creationId xmlns:p14="http://schemas.microsoft.com/office/powerpoint/2010/main" val="20724310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Rectangle 13"/>
          <p:cNvSpPr>
            <a:spLocks noGrp="1" noChangeArrowheads="1"/>
          </p:cNvSpPr>
          <p:nvPr>
            <p:ph type="dt" sz="half" idx="10"/>
          </p:nvPr>
        </p:nvSpPr>
        <p:spPr>
          <a:ln/>
        </p:spPr>
        <p:txBody>
          <a:bodyPr/>
          <a:lstStyle>
            <a:lvl1pPr>
              <a:defRPr/>
            </a:lvl1pPr>
          </a:lstStyle>
          <a:p>
            <a:pPr>
              <a:defRPr/>
            </a:pPr>
            <a:r>
              <a:rPr lang="sv-SE" altLang="sv-SE" smtClean="0">
                <a:solidFill>
                  <a:srgbClr val="000000"/>
                </a:solidFill>
              </a:rPr>
              <a:t>2019-11-22</a:t>
            </a:r>
            <a:endParaRPr lang="en-US" altLang="sv-SE">
              <a:solidFill>
                <a:srgbClr val="000000"/>
              </a:solidFill>
            </a:endParaRPr>
          </a:p>
        </p:txBody>
      </p:sp>
    </p:spTree>
    <p:extLst>
      <p:ext uri="{BB962C8B-B14F-4D97-AF65-F5344CB8AC3E}">
        <p14:creationId xmlns:p14="http://schemas.microsoft.com/office/powerpoint/2010/main" val="6679675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229350" y="228600"/>
            <a:ext cx="1939925" cy="5880100"/>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406400" y="228600"/>
            <a:ext cx="5670550" cy="5880100"/>
          </a:xfrm>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Rectangle 13"/>
          <p:cNvSpPr>
            <a:spLocks noGrp="1" noChangeArrowheads="1"/>
          </p:cNvSpPr>
          <p:nvPr>
            <p:ph type="dt" sz="half" idx="10"/>
          </p:nvPr>
        </p:nvSpPr>
        <p:spPr>
          <a:ln/>
        </p:spPr>
        <p:txBody>
          <a:bodyPr/>
          <a:lstStyle>
            <a:lvl1pPr>
              <a:defRPr/>
            </a:lvl1pPr>
          </a:lstStyle>
          <a:p>
            <a:pPr>
              <a:defRPr/>
            </a:pPr>
            <a:r>
              <a:rPr lang="sv-SE" altLang="sv-SE" smtClean="0">
                <a:solidFill>
                  <a:srgbClr val="000000"/>
                </a:solidFill>
              </a:rPr>
              <a:t>2019-11-22</a:t>
            </a:r>
            <a:endParaRPr lang="en-US" altLang="sv-SE">
              <a:solidFill>
                <a:srgbClr val="000000"/>
              </a:solidFill>
            </a:endParaRPr>
          </a:p>
        </p:txBody>
      </p:sp>
    </p:spTree>
    <p:extLst>
      <p:ext uri="{BB962C8B-B14F-4D97-AF65-F5344CB8AC3E}">
        <p14:creationId xmlns:p14="http://schemas.microsoft.com/office/powerpoint/2010/main" val="1915750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Rubrikbild">
    <p:spTree>
      <p:nvGrpSpPr>
        <p:cNvPr id="1" name=""/>
        <p:cNvGrpSpPr/>
        <p:nvPr/>
      </p:nvGrpSpPr>
      <p:grpSpPr>
        <a:xfrm>
          <a:off x="0" y="0"/>
          <a:ext cx="0" cy="0"/>
          <a:chOff x="0" y="0"/>
          <a:chExt cx="0" cy="0"/>
        </a:xfrm>
      </p:grpSpPr>
      <p:sp>
        <p:nvSpPr>
          <p:cNvPr id="4" name="Rectangle 4"/>
          <p:cNvSpPr>
            <a:spLocks noChangeArrowheads="1"/>
          </p:cNvSpPr>
          <p:nvPr/>
        </p:nvSpPr>
        <p:spPr bwMode="auto">
          <a:xfrm>
            <a:off x="903288" y="1587500"/>
            <a:ext cx="84137"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663575">
              <a:defRPr sz="2400">
                <a:solidFill>
                  <a:schemeClr val="tx1"/>
                </a:solidFill>
                <a:latin typeface="Times New Roman" panose="02020603050405020304" pitchFamily="18" charset="0"/>
              </a:defRPr>
            </a:lvl1pPr>
            <a:lvl2pPr marL="579438" defTabSz="663575">
              <a:defRPr sz="2400">
                <a:solidFill>
                  <a:schemeClr val="tx1"/>
                </a:solidFill>
                <a:latin typeface="Times New Roman" panose="02020603050405020304" pitchFamily="18" charset="0"/>
              </a:defRPr>
            </a:lvl2pPr>
            <a:lvl3pPr marL="1155700" defTabSz="663575">
              <a:defRPr sz="2400">
                <a:solidFill>
                  <a:schemeClr val="tx1"/>
                </a:solidFill>
                <a:latin typeface="Times New Roman" panose="02020603050405020304" pitchFamily="18" charset="0"/>
              </a:defRPr>
            </a:lvl3pPr>
            <a:lvl4pPr marL="1736725" defTabSz="663575">
              <a:defRPr sz="2400">
                <a:solidFill>
                  <a:schemeClr val="tx1"/>
                </a:solidFill>
                <a:latin typeface="Times New Roman" panose="02020603050405020304" pitchFamily="18" charset="0"/>
              </a:defRPr>
            </a:lvl4pPr>
            <a:lvl5pPr marL="2314575" defTabSz="663575">
              <a:defRPr sz="2400">
                <a:solidFill>
                  <a:schemeClr val="tx1"/>
                </a:solidFill>
                <a:latin typeface="Times New Roman" panose="02020603050405020304" pitchFamily="18" charset="0"/>
              </a:defRPr>
            </a:lvl5pPr>
            <a:lvl6pPr marL="2771775" defTabSz="663575" eaLnBrk="0" fontAlgn="base" hangingPunct="0">
              <a:spcBef>
                <a:spcPct val="0"/>
              </a:spcBef>
              <a:spcAft>
                <a:spcPct val="0"/>
              </a:spcAft>
              <a:defRPr sz="2400">
                <a:solidFill>
                  <a:schemeClr val="tx1"/>
                </a:solidFill>
                <a:latin typeface="Times New Roman" panose="02020603050405020304" pitchFamily="18" charset="0"/>
              </a:defRPr>
            </a:lvl6pPr>
            <a:lvl7pPr marL="3228975" defTabSz="663575" eaLnBrk="0" fontAlgn="base" hangingPunct="0">
              <a:spcBef>
                <a:spcPct val="0"/>
              </a:spcBef>
              <a:spcAft>
                <a:spcPct val="0"/>
              </a:spcAft>
              <a:defRPr sz="2400">
                <a:solidFill>
                  <a:schemeClr val="tx1"/>
                </a:solidFill>
                <a:latin typeface="Times New Roman" panose="02020603050405020304" pitchFamily="18" charset="0"/>
              </a:defRPr>
            </a:lvl7pPr>
            <a:lvl8pPr marL="3686175" defTabSz="663575" eaLnBrk="0" fontAlgn="base" hangingPunct="0">
              <a:spcBef>
                <a:spcPct val="0"/>
              </a:spcBef>
              <a:spcAft>
                <a:spcPct val="0"/>
              </a:spcAft>
              <a:defRPr sz="2400">
                <a:solidFill>
                  <a:schemeClr val="tx1"/>
                </a:solidFill>
                <a:latin typeface="Times New Roman" panose="02020603050405020304" pitchFamily="18" charset="0"/>
              </a:defRPr>
            </a:lvl8pPr>
            <a:lvl9pPr marL="4143375" defTabSz="663575"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lnSpc>
                <a:spcPts val="3400"/>
              </a:lnSpc>
              <a:spcBef>
                <a:spcPct val="20000"/>
              </a:spcBef>
              <a:spcAft>
                <a:spcPct val="0"/>
              </a:spcAft>
              <a:defRPr/>
            </a:pPr>
            <a:r>
              <a:rPr lang="en-US" altLang="sv-SE">
                <a:solidFill>
                  <a:srgbClr val="FF0000"/>
                </a:solidFill>
                <a:latin typeface="Arial" panose="020B0604020202020204" pitchFamily="34" charset="0"/>
              </a:rPr>
              <a:t> </a:t>
            </a:r>
          </a:p>
        </p:txBody>
      </p:sp>
      <p:sp>
        <p:nvSpPr>
          <p:cNvPr id="5" name="Rectangle 5"/>
          <p:cNvSpPr>
            <a:spLocks noChangeArrowheads="1"/>
          </p:cNvSpPr>
          <p:nvPr/>
        </p:nvSpPr>
        <p:spPr bwMode="auto">
          <a:xfrm>
            <a:off x="903288" y="1587500"/>
            <a:ext cx="420687"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663575">
              <a:defRPr sz="2400">
                <a:solidFill>
                  <a:schemeClr val="tx1"/>
                </a:solidFill>
                <a:latin typeface="Times New Roman" panose="02020603050405020304" pitchFamily="18" charset="0"/>
              </a:defRPr>
            </a:lvl1pPr>
            <a:lvl2pPr marL="579438" defTabSz="663575">
              <a:defRPr sz="2400">
                <a:solidFill>
                  <a:schemeClr val="tx1"/>
                </a:solidFill>
                <a:latin typeface="Times New Roman" panose="02020603050405020304" pitchFamily="18" charset="0"/>
              </a:defRPr>
            </a:lvl2pPr>
            <a:lvl3pPr marL="1155700" defTabSz="663575">
              <a:defRPr sz="2400">
                <a:solidFill>
                  <a:schemeClr val="tx1"/>
                </a:solidFill>
                <a:latin typeface="Times New Roman" panose="02020603050405020304" pitchFamily="18" charset="0"/>
              </a:defRPr>
            </a:lvl3pPr>
            <a:lvl4pPr marL="1736725" defTabSz="663575">
              <a:defRPr sz="2400">
                <a:solidFill>
                  <a:schemeClr val="tx1"/>
                </a:solidFill>
                <a:latin typeface="Times New Roman" panose="02020603050405020304" pitchFamily="18" charset="0"/>
              </a:defRPr>
            </a:lvl4pPr>
            <a:lvl5pPr marL="2314575" defTabSz="663575">
              <a:defRPr sz="2400">
                <a:solidFill>
                  <a:schemeClr val="tx1"/>
                </a:solidFill>
                <a:latin typeface="Times New Roman" panose="02020603050405020304" pitchFamily="18" charset="0"/>
              </a:defRPr>
            </a:lvl5pPr>
            <a:lvl6pPr marL="2771775" defTabSz="663575" eaLnBrk="0" fontAlgn="base" hangingPunct="0">
              <a:spcBef>
                <a:spcPct val="0"/>
              </a:spcBef>
              <a:spcAft>
                <a:spcPct val="0"/>
              </a:spcAft>
              <a:defRPr sz="2400">
                <a:solidFill>
                  <a:schemeClr val="tx1"/>
                </a:solidFill>
                <a:latin typeface="Times New Roman" panose="02020603050405020304" pitchFamily="18" charset="0"/>
              </a:defRPr>
            </a:lvl6pPr>
            <a:lvl7pPr marL="3228975" defTabSz="663575" eaLnBrk="0" fontAlgn="base" hangingPunct="0">
              <a:spcBef>
                <a:spcPct val="0"/>
              </a:spcBef>
              <a:spcAft>
                <a:spcPct val="0"/>
              </a:spcAft>
              <a:defRPr sz="2400">
                <a:solidFill>
                  <a:schemeClr val="tx1"/>
                </a:solidFill>
                <a:latin typeface="Times New Roman" panose="02020603050405020304" pitchFamily="18" charset="0"/>
              </a:defRPr>
            </a:lvl7pPr>
            <a:lvl8pPr marL="3686175" defTabSz="663575" eaLnBrk="0" fontAlgn="base" hangingPunct="0">
              <a:spcBef>
                <a:spcPct val="0"/>
              </a:spcBef>
              <a:spcAft>
                <a:spcPct val="0"/>
              </a:spcAft>
              <a:defRPr sz="2400">
                <a:solidFill>
                  <a:schemeClr val="tx1"/>
                </a:solidFill>
                <a:latin typeface="Times New Roman" panose="02020603050405020304" pitchFamily="18" charset="0"/>
              </a:defRPr>
            </a:lvl8pPr>
            <a:lvl9pPr marL="4143375" defTabSz="663575"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lnSpc>
                <a:spcPts val="3400"/>
              </a:lnSpc>
              <a:spcBef>
                <a:spcPct val="20000"/>
              </a:spcBef>
              <a:spcAft>
                <a:spcPct val="0"/>
              </a:spcAft>
              <a:defRPr/>
            </a:pPr>
            <a:r>
              <a:rPr lang="en-US" altLang="sv-SE">
                <a:solidFill>
                  <a:srgbClr val="FF0000"/>
                </a:solidFill>
                <a:latin typeface="Arial" panose="020B0604020202020204" pitchFamily="34" charset="0"/>
              </a:rPr>
              <a:t>     </a:t>
            </a:r>
          </a:p>
        </p:txBody>
      </p:sp>
      <p:sp>
        <p:nvSpPr>
          <p:cNvPr id="6" name="Rectangle 6"/>
          <p:cNvSpPr>
            <a:spLocks noChangeArrowheads="1"/>
          </p:cNvSpPr>
          <p:nvPr/>
        </p:nvSpPr>
        <p:spPr bwMode="auto">
          <a:xfrm>
            <a:off x="1322388" y="1631950"/>
            <a:ext cx="74612"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681038">
              <a:defRPr sz="2400">
                <a:solidFill>
                  <a:schemeClr val="tx1"/>
                </a:solidFill>
                <a:latin typeface="Times New Roman" panose="02020603050405020304" pitchFamily="18" charset="0"/>
              </a:defRPr>
            </a:lvl1pPr>
            <a:lvl2pPr marL="511175" defTabSz="681038">
              <a:defRPr sz="2400">
                <a:solidFill>
                  <a:schemeClr val="tx1"/>
                </a:solidFill>
                <a:latin typeface="Times New Roman" panose="02020603050405020304" pitchFamily="18" charset="0"/>
              </a:defRPr>
            </a:lvl2pPr>
            <a:lvl3pPr marL="1022350" defTabSz="681038">
              <a:defRPr sz="2400">
                <a:solidFill>
                  <a:schemeClr val="tx1"/>
                </a:solidFill>
                <a:latin typeface="Times New Roman" panose="02020603050405020304" pitchFamily="18" charset="0"/>
              </a:defRPr>
            </a:lvl3pPr>
            <a:lvl4pPr marL="1535113" defTabSz="681038">
              <a:defRPr sz="2400">
                <a:solidFill>
                  <a:schemeClr val="tx1"/>
                </a:solidFill>
                <a:latin typeface="Times New Roman" panose="02020603050405020304" pitchFamily="18" charset="0"/>
              </a:defRPr>
            </a:lvl4pPr>
            <a:lvl5pPr marL="2044700" defTabSz="681038">
              <a:defRPr sz="2400">
                <a:solidFill>
                  <a:schemeClr val="tx1"/>
                </a:solidFill>
                <a:latin typeface="Times New Roman" panose="02020603050405020304" pitchFamily="18" charset="0"/>
              </a:defRPr>
            </a:lvl5pPr>
            <a:lvl6pPr marL="2501900" defTabSz="681038" eaLnBrk="0" fontAlgn="base" hangingPunct="0">
              <a:spcBef>
                <a:spcPct val="0"/>
              </a:spcBef>
              <a:spcAft>
                <a:spcPct val="0"/>
              </a:spcAft>
              <a:defRPr sz="2400">
                <a:solidFill>
                  <a:schemeClr val="tx1"/>
                </a:solidFill>
                <a:latin typeface="Times New Roman" panose="02020603050405020304" pitchFamily="18" charset="0"/>
              </a:defRPr>
            </a:lvl6pPr>
            <a:lvl7pPr marL="2959100" defTabSz="681038" eaLnBrk="0" fontAlgn="base" hangingPunct="0">
              <a:spcBef>
                <a:spcPct val="0"/>
              </a:spcBef>
              <a:spcAft>
                <a:spcPct val="0"/>
              </a:spcAft>
              <a:defRPr sz="2400">
                <a:solidFill>
                  <a:schemeClr val="tx1"/>
                </a:solidFill>
                <a:latin typeface="Times New Roman" panose="02020603050405020304" pitchFamily="18" charset="0"/>
              </a:defRPr>
            </a:lvl7pPr>
            <a:lvl8pPr marL="3416300" defTabSz="681038" eaLnBrk="0" fontAlgn="base" hangingPunct="0">
              <a:spcBef>
                <a:spcPct val="0"/>
              </a:spcBef>
              <a:spcAft>
                <a:spcPct val="0"/>
              </a:spcAft>
              <a:defRPr sz="2400">
                <a:solidFill>
                  <a:schemeClr val="tx1"/>
                </a:solidFill>
                <a:latin typeface="Times New Roman" panose="02020603050405020304" pitchFamily="18" charset="0"/>
              </a:defRPr>
            </a:lvl8pPr>
            <a:lvl9pPr marL="3873500" defTabSz="681038"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lnSpc>
                <a:spcPts val="3000"/>
              </a:lnSpc>
              <a:spcBef>
                <a:spcPct val="20000"/>
              </a:spcBef>
              <a:spcAft>
                <a:spcPct val="0"/>
              </a:spcAft>
              <a:defRPr/>
            </a:pPr>
            <a:r>
              <a:rPr lang="en-US" altLang="sv-SE" sz="2100">
                <a:solidFill>
                  <a:srgbClr val="FFCC00"/>
                </a:solidFill>
                <a:latin typeface="Arial" panose="020B0604020202020204" pitchFamily="34" charset="0"/>
              </a:rPr>
              <a:t> </a:t>
            </a:r>
          </a:p>
        </p:txBody>
      </p:sp>
      <p:sp>
        <p:nvSpPr>
          <p:cNvPr id="7" name="Rectangle 7"/>
          <p:cNvSpPr>
            <a:spLocks noChangeArrowheads="1"/>
          </p:cNvSpPr>
          <p:nvPr/>
        </p:nvSpPr>
        <p:spPr bwMode="auto">
          <a:xfrm>
            <a:off x="1322388" y="1631950"/>
            <a:ext cx="373062"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681038">
              <a:defRPr sz="2400">
                <a:solidFill>
                  <a:schemeClr val="tx1"/>
                </a:solidFill>
                <a:latin typeface="Times New Roman" panose="02020603050405020304" pitchFamily="18" charset="0"/>
              </a:defRPr>
            </a:lvl1pPr>
            <a:lvl2pPr marL="511175" defTabSz="681038">
              <a:defRPr sz="2400">
                <a:solidFill>
                  <a:schemeClr val="tx1"/>
                </a:solidFill>
                <a:latin typeface="Times New Roman" panose="02020603050405020304" pitchFamily="18" charset="0"/>
              </a:defRPr>
            </a:lvl2pPr>
            <a:lvl3pPr marL="1022350" defTabSz="681038">
              <a:defRPr sz="2400">
                <a:solidFill>
                  <a:schemeClr val="tx1"/>
                </a:solidFill>
                <a:latin typeface="Times New Roman" panose="02020603050405020304" pitchFamily="18" charset="0"/>
              </a:defRPr>
            </a:lvl3pPr>
            <a:lvl4pPr marL="1535113" defTabSz="681038">
              <a:defRPr sz="2400">
                <a:solidFill>
                  <a:schemeClr val="tx1"/>
                </a:solidFill>
                <a:latin typeface="Times New Roman" panose="02020603050405020304" pitchFamily="18" charset="0"/>
              </a:defRPr>
            </a:lvl4pPr>
            <a:lvl5pPr marL="2044700" defTabSz="681038">
              <a:defRPr sz="2400">
                <a:solidFill>
                  <a:schemeClr val="tx1"/>
                </a:solidFill>
                <a:latin typeface="Times New Roman" panose="02020603050405020304" pitchFamily="18" charset="0"/>
              </a:defRPr>
            </a:lvl5pPr>
            <a:lvl6pPr marL="2501900" defTabSz="681038" eaLnBrk="0" fontAlgn="base" hangingPunct="0">
              <a:spcBef>
                <a:spcPct val="0"/>
              </a:spcBef>
              <a:spcAft>
                <a:spcPct val="0"/>
              </a:spcAft>
              <a:defRPr sz="2400">
                <a:solidFill>
                  <a:schemeClr val="tx1"/>
                </a:solidFill>
                <a:latin typeface="Times New Roman" panose="02020603050405020304" pitchFamily="18" charset="0"/>
              </a:defRPr>
            </a:lvl6pPr>
            <a:lvl7pPr marL="2959100" defTabSz="681038" eaLnBrk="0" fontAlgn="base" hangingPunct="0">
              <a:spcBef>
                <a:spcPct val="0"/>
              </a:spcBef>
              <a:spcAft>
                <a:spcPct val="0"/>
              </a:spcAft>
              <a:defRPr sz="2400">
                <a:solidFill>
                  <a:schemeClr val="tx1"/>
                </a:solidFill>
                <a:latin typeface="Times New Roman" panose="02020603050405020304" pitchFamily="18" charset="0"/>
              </a:defRPr>
            </a:lvl7pPr>
            <a:lvl8pPr marL="3416300" defTabSz="681038" eaLnBrk="0" fontAlgn="base" hangingPunct="0">
              <a:spcBef>
                <a:spcPct val="0"/>
              </a:spcBef>
              <a:spcAft>
                <a:spcPct val="0"/>
              </a:spcAft>
              <a:defRPr sz="2400">
                <a:solidFill>
                  <a:schemeClr val="tx1"/>
                </a:solidFill>
                <a:latin typeface="Times New Roman" panose="02020603050405020304" pitchFamily="18" charset="0"/>
              </a:defRPr>
            </a:lvl8pPr>
            <a:lvl9pPr marL="3873500" defTabSz="681038"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lnSpc>
                <a:spcPts val="3000"/>
              </a:lnSpc>
              <a:spcBef>
                <a:spcPct val="20000"/>
              </a:spcBef>
              <a:spcAft>
                <a:spcPct val="0"/>
              </a:spcAft>
              <a:defRPr/>
            </a:pPr>
            <a:r>
              <a:rPr lang="en-US" altLang="sv-SE" sz="2100">
                <a:solidFill>
                  <a:srgbClr val="FFCC00"/>
                </a:solidFill>
                <a:latin typeface="Arial" panose="020B0604020202020204" pitchFamily="34" charset="0"/>
              </a:rPr>
              <a:t>     </a:t>
            </a:r>
          </a:p>
        </p:txBody>
      </p:sp>
      <p:sp>
        <p:nvSpPr>
          <p:cNvPr id="8" name="AutoShape 15"/>
          <p:cNvSpPr>
            <a:spLocks noChangeArrowheads="1"/>
          </p:cNvSpPr>
          <p:nvPr userDrawn="1"/>
        </p:nvSpPr>
        <p:spPr bwMode="auto">
          <a:xfrm flipH="1">
            <a:off x="7670800" y="266700"/>
            <a:ext cx="1019175" cy="6591300"/>
          </a:xfrm>
          <a:prstGeom prst="moon">
            <a:avLst>
              <a:gd name="adj" fmla="val 21806"/>
            </a:avLst>
          </a:prstGeom>
          <a:gradFill rotWithShape="1">
            <a:gsLst>
              <a:gs pos="0">
                <a:srgbClr val="FFFF66"/>
              </a:gs>
              <a:gs pos="100000">
                <a:schemeClr val="accent1"/>
              </a:gs>
            </a:gsLst>
            <a:lin ang="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0" fontAlgn="base" hangingPunct="0">
              <a:spcBef>
                <a:spcPct val="0"/>
              </a:spcBef>
              <a:spcAft>
                <a:spcPct val="0"/>
              </a:spcAft>
              <a:defRPr/>
            </a:pPr>
            <a:endParaRPr lang="sv-SE" altLang="sv-SE">
              <a:solidFill>
                <a:srgbClr val="000000"/>
              </a:solidFill>
            </a:endParaRPr>
          </a:p>
        </p:txBody>
      </p:sp>
      <p:graphicFrame>
        <p:nvGraphicFramePr>
          <p:cNvPr id="9" name="Object 21"/>
          <p:cNvGraphicFramePr>
            <a:graphicFrameLocks noChangeAspect="1"/>
          </p:cNvGraphicFramePr>
          <p:nvPr userDrawn="1"/>
        </p:nvGraphicFramePr>
        <p:xfrm>
          <a:off x="0" y="1500188"/>
          <a:ext cx="8194675" cy="3449637"/>
        </p:xfrm>
        <a:graphic>
          <a:graphicData uri="http://schemas.openxmlformats.org/presentationml/2006/ole">
            <mc:AlternateContent xmlns:mc="http://schemas.openxmlformats.org/markup-compatibility/2006">
              <mc:Choice xmlns:v="urn:schemas-microsoft-com:vml" Requires="v">
                <p:oleObj spid="_x0000_s4250" r:id="rId3" imgW="4686954" imgH="1961905" progId="MSPhotoEd.3">
                  <p:embed/>
                </p:oleObj>
              </mc:Choice>
              <mc:Fallback>
                <p:oleObj r:id="rId3" imgW="4686954" imgH="1961905"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00188"/>
                        <a:ext cx="8194675" cy="344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10274" name="Rectangle 2"/>
          <p:cNvSpPr>
            <a:spLocks noGrp="1" noChangeArrowheads="1"/>
          </p:cNvSpPr>
          <p:nvPr>
            <p:ph type="ctrTitle"/>
          </p:nvPr>
        </p:nvSpPr>
        <p:spPr>
          <a:xfrm>
            <a:off x="685800" y="1600200"/>
            <a:ext cx="7416800" cy="1470025"/>
          </a:xfrm>
        </p:spPr>
        <p:txBody>
          <a:bodyPr anchor="t"/>
          <a:lstStyle>
            <a:lvl1pPr algn="ctr">
              <a:defRPr sz="4000" b="1">
                <a:solidFill>
                  <a:schemeClr val="bg2"/>
                </a:solidFill>
              </a:defRPr>
            </a:lvl1pPr>
          </a:lstStyle>
          <a:p>
            <a:pPr lvl="0"/>
            <a:r>
              <a:rPr lang="en-US" altLang="sv-SE" noProof="0"/>
              <a:t>Click to edit Master title style</a:t>
            </a:r>
          </a:p>
        </p:txBody>
      </p:sp>
      <p:sp>
        <p:nvSpPr>
          <p:cNvPr id="310275" name="Rectangle 3"/>
          <p:cNvSpPr>
            <a:spLocks noGrp="1" noChangeArrowheads="1"/>
          </p:cNvSpPr>
          <p:nvPr>
            <p:ph type="subTitle" idx="1"/>
          </p:nvPr>
        </p:nvSpPr>
        <p:spPr>
          <a:xfrm>
            <a:off x="685800" y="3886200"/>
            <a:ext cx="7302500" cy="1752600"/>
          </a:xfrm>
        </p:spPr>
        <p:txBody>
          <a:bodyPr/>
          <a:lstStyle>
            <a:lvl1pPr marL="0" indent="0" algn="ctr">
              <a:buFont typeface="Wingdings" panose="05000000000000000000" pitchFamily="2" charset="2"/>
              <a:buNone/>
              <a:defRPr>
                <a:solidFill>
                  <a:schemeClr val="bg2"/>
                </a:solidFill>
              </a:defRPr>
            </a:lvl1pPr>
          </a:lstStyle>
          <a:p>
            <a:pPr lvl="0"/>
            <a:r>
              <a:rPr lang="en-US" altLang="sv-SE" noProof="0"/>
              <a:t>Click to edit Master subtitle style</a:t>
            </a:r>
          </a:p>
        </p:txBody>
      </p:sp>
    </p:spTree>
    <p:extLst>
      <p:ext uri="{BB962C8B-B14F-4D97-AF65-F5344CB8AC3E}">
        <p14:creationId xmlns:p14="http://schemas.microsoft.com/office/powerpoint/2010/main" val="5857900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Rectangle 13"/>
          <p:cNvSpPr>
            <a:spLocks noGrp="1" noChangeArrowheads="1"/>
          </p:cNvSpPr>
          <p:nvPr>
            <p:ph type="dt" sz="half" idx="10"/>
          </p:nvPr>
        </p:nvSpPr>
        <p:spPr>
          <a:ln/>
        </p:spPr>
        <p:txBody>
          <a:bodyPr/>
          <a:lstStyle>
            <a:lvl1pPr>
              <a:defRPr/>
            </a:lvl1pPr>
          </a:lstStyle>
          <a:p>
            <a:pPr>
              <a:defRPr/>
            </a:pPr>
            <a:r>
              <a:rPr lang="sv-SE" altLang="sv-SE" smtClean="0">
                <a:solidFill>
                  <a:srgbClr val="000000"/>
                </a:solidFill>
              </a:rPr>
              <a:t>2019-11-22</a:t>
            </a:r>
            <a:endParaRPr lang="en-US" altLang="sv-SE">
              <a:solidFill>
                <a:srgbClr val="000000"/>
              </a:solidFill>
            </a:endParaRPr>
          </a:p>
        </p:txBody>
      </p:sp>
    </p:spTree>
    <p:extLst>
      <p:ext uri="{BB962C8B-B14F-4D97-AF65-F5344CB8AC3E}">
        <p14:creationId xmlns:p14="http://schemas.microsoft.com/office/powerpoint/2010/main" val="4373389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623888" y="1709738"/>
            <a:ext cx="7886700" cy="2852737"/>
          </a:xfrm>
        </p:spPr>
        <p:txBody>
          <a:bodyPr/>
          <a:lstStyle>
            <a:lvl1pPr>
              <a:defRPr sz="6000"/>
            </a:lvl1pPr>
          </a:lstStyle>
          <a:p>
            <a:r>
              <a:rPr lang="sv-SE"/>
              <a:t>Klicka här för att ändra format</a:t>
            </a:r>
          </a:p>
        </p:txBody>
      </p:sp>
      <p:sp>
        <p:nvSpPr>
          <p:cNvPr id="3" name="Platshållare för text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sv-SE"/>
              <a:t>Redigera format för bakgrundstext</a:t>
            </a:r>
          </a:p>
        </p:txBody>
      </p:sp>
      <p:sp>
        <p:nvSpPr>
          <p:cNvPr id="4" name="Rectangle 13"/>
          <p:cNvSpPr>
            <a:spLocks noGrp="1" noChangeArrowheads="1"/>
          </p:cNvSpPr>
          <p:nvPr>
            <p:ph type="dt" sz="half" idx="10"/>
          </p:nvPr>
        </p:nvSpPr>
        <p:spPr>
          <a:ln/>
        </p:spPr>
        <p:txBody>
          <a:bodyPr/>
          <a:lstStyle>
            <a:lvl1pPr>
              <a:defRPr/>
            </a:lvl1pPr>
          </a:lstStyle>
          <a:p>
            <a:pPr>
              <a:defRPr/>
            </a:pPr>
            <a:r>
              <a:rPr lang="sv-SE" altLang="sv-SE" smtClean="0">
                <a:solidFill>
                  <a:srgbClr val="000000"/>
                </a:solidFill>
              </a:rPr>
              <a:t>2019-11-22</a:t>
            </a:r>
            <a:endParaRPr lang="en-US" altLang="sv-SE">
              <a:solidFill>
                <a:srgbClr val="000000"/>
              </a:solidFill>
            </a:endParaRPr>
          </a:p>
        </p:txBody>
      </p:sp>
    </p:spTree>
    <p:extLst>
      <p:ext uri="{BB962C8B-B14F-4D97-AF65-F5344CB8AC3E}">
        <p14:creationId xmlns:p14="http://schemas.microsoft.com/office/powerpoint/2010/main" val="5211421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419100" y="1339850"/>
            <a:ext cx="3798888" cy="476885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4370388" y="1339850"/>
            <a:ext cx="3798887" cy="476885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Rectangle 13"/>
          <p:cNvSpPr>
            <a:spLocks noGrp="1" noChangeArrowheads="1"/>
          </p:cNvSpPr>
          <p:nvPr>
            <p:ph type="dt" sz="half" idx="10"/>
          </p:nvPr>
        </p:nvSpPr>
        <p:spPr>
          <a:ln/>
        </p:spPr>
        <p:txBody>
          <a:bodyPr/>
          <a:lstStyle>
            <a:lvl1pPr>
              <a:defRPr/>
            </a:lvl1pPr>
          </a:lstStyle>
          <a:p>
            <a:pPr>
              <a:defRPr/>
            </a:pPr>
            <a:r>
              <a:rPr lang="sv-SE" altLang="sv-SE" smtClean="0">
                <a:solidFill>
                  <a:srgbClr val="000000"/>
                </a:solidFill>
              </a:rPr>
              <a:t>2019-11-22</a:t>
            </a:r>
            <a:endParaRPr lang="en-US" altLang="sv-SE">
              <a:solidFill>
                <a:srgbClr val="000000"/>
              </a:solidFill>
            </a:endParaRPr>
          </a:p>
        </p:txBody>
      </p:sp>
    </p:spTree>
    <p:extLst>
      <p:ext uri="{BB962C8B-B14F-4D97-AF65-F5344CB8AC3E}">
        <p14:creationId xmlns:p14="http://schemas.microsoft.com/office/powerpoint/2010/main" val="17092589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30238" y="365125"/>
            <a:ext cx="7886700" cy="1325563"/>
          </a:xfrm>
        </p:spPr>
        <p:txBody>
          <a:bodyPr/>
          <a:lstStyle/>
          <a:p>
            <a:r>
              <a:rPr lang="sv-SE"/>
              <a:t>Klicka här för att ändra format</a:t>
            </a:r>
          </a:p>
        </p:txBody>
      </p:sp>
      <p:sp>
        <p:nvSpPr>
          <p:cNvPr id="3" name="Platshållare för text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630238" y="2505075"/>
            <a:ext cx="3868737" cy="36845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p:cNvSpPr>
            <a:spLocks noGrp="1"/>
          </p:cNvSpPr>
          <p:nvPr>
            <p:ph sz="quarter" idx="4"/>
          </p:nvPr>
        </p:nvSpPr>
        <p:spPr>
          <a:xfrm>
            <a:off x="4629150" y="2505075"/>
            <a:ext cx="3887788" cy="36845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7" name="Rectangle 13"/>
          <p:cNvSpPr>
            <a:spLocks noGrp="1" noChangeArrowheads="1"/>
          </p:cNvSpPr>
          <p:nvPr>
            <p:ph type="dt" sz="half" idx="10"/>
          </p:nvPr>
        </p:nvSpPr>
        <p:spPr>
          <a:ln/>
        </p:spPr>
        <p:txBody>
          <a:bodyPr/>
          <a:lstStyle>
            <a:lvl1pPr>
              <a:defRPr/>
            </a:lvl1pPr>
          </a:lstStyle>
          <a:p>
            <a:pPr>
              <a:defRPr/>
            </a:pPr>
            <a:r>
              <a:rPr lang="sv-SE" altLang="sv-SE" smtClean="0">
                <a:solidFill>
                  <a:srgbClr val="000000"/>
                </a:solidFill>
              </a:rPr>
              <a:t>2019-11-22</a:t>
            </a:r>
            <a:endParaRPr lang="en-US" altLang="sv-SE">
              <a:solidFill>
                <a:srgbClr val="000000"/>
              </a:solidFill>
            </a:endParaRPr>
          </a:p>
        </p:txBody>
      </p:sp>
    </p:spTree>
    <p:extLst>
      <p:ext uri="{BB962C8B-B14F-4D97-AF65-F5344CB8AC3E}">
        <p14:creationId xmlns:p14="http://schemas.microsoft.com/office/powerpoint/2010/main" val="12919555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Rectangle 13"/>
          <p:cNvSpPr>
            <a:spLocks noGrp="1" noChangeArrowheads="1"/>
          </p:cNvSpPr>
          <p:nvPr>
            <p:ph type="dt" sz="half" idx="10"/>
          </p:nvPr>
        </p:nvSpPr>
        <p:spPr>
          <a:ln/>
        </p:spPr>
        <p:txBody>
          <a:bodyPr/>
          <a:lstStyle>
            <a:lvl1pPr>
              <a:defRPr/>
            </a:lvl1pPr>
          </a:lstStyle>
          <a:p>
            <a:pPr>
              <a:defRPr/>
            </a:pPr>
            <a:r>
              <a:rPr lang="sv-SE" altLang="sv-SE" smtClean="0">
                <a:solidFill>
                  <a:srgbClr val="000000"/>
                </a:solidFill>
              </a:rPr>
              <a:t>2019-11-22</a:t>
            </a:r>
            <a:endParaRPr lang="en-US" altLang="sv-SE">
              <a:solidFill>
                <a:srgbClr val="000000"/>
              </a:solidFill>
            </a:endParaRPr>
          </a:p>
        </p:txBody>
      </p:sp>
    </p:spTree>
    <p:extLst>
      <p:ext uri="{BB962C8B-B14F-4D97-AF65-F5344CB8AC3E}">
        <p14:creationId xmlns:p14="http://schemas.microsoft.com/office/powerpoint/2010/main" val="40222260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r>
              <a:rPr lang="sv-SE" altLang="sv-SE" smtClean="0">
                <a:solidFill>
                  <a:srgbClr val="000000"/>
                </a:solidFill>
              </a:rPr>
              <a:t>2019-11-22</a:t>
            </a:r>
            <a:endParaRPr lang="en-US" altLang="sv-SE">
              <a:solidFill>
                <a:srgbClr val="000000"/>
              </a:solidFill>
            </a:endParaRPr>
          </a:p>
        </p:txBody>
      </p:sp>
    </p:spTree>
    <p:extLst>
      <p:ext uri="{BB962C8B-B14F-4D97-AF65-F5344CB8AC3E}">
        <p14:creationId xmlns:p14="http://schemas.microsoft.com/office/powerpoint/2010/main" val="27034192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sv-SE"/>
              <a:t>Klicka här för att ändra format</a:t>
            </a:r>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a:t>Klicka här för att ändra format på bakgrundstexten</a:t>
            </a:r>
          </a:p>
        </p:txBody>
      </p:sp>
      <p:sp>
        <p:nvSpPr>
          <p:cNvPr id="4" name="Platshållare för datum 3"/>
          <p:cNvSpPr>
            <a:spLocks noGrp="1"/>
          </p:cNvSpPr>
          <p:nvPr>
            <p:ph type="dt" sz="half" idx="10"/>
          </p:nvPr>
        </p:nvSpPr>
        <p:spPr/>
        <p:txBody>
          <a:bodyPr/>
          <a:lstStyle/>
          <a:p>
            <a:r>
              <a:rPr lang="sv-SE" smtClean="0"/>
              <a:t>2019-11-22</a:t>
            </a:r>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18502A6F-F851-4F0F-BD99-54FCF7EFDBE4}" type="slidenum">
              <a:rPr lang="sv-SE" smtClean="0"/>
              <a:t>‹#›</a:t>
            </a:fld>
            <a:endParaRPr lang="sv-SE"/>
          </a:p>
        </p:txBody>
      </p:sp>
    </p:spTree>
    <p:extLst>
      <p:ext uri="{BB962C8B-B14F-4D97-AF65-F5344CB8AC3E}">
        <p14:creationId xmlns:p14="http://schemas.microsoft.com/office/powerpoint/2010/main" val="18185618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630238" y="457200"/>
            <a:ext cx="2949575" cy="1600200"/>
          </a:xfrm>
        </p:spPr>
        <p:txBody>
          <a:bodyPr/>
          <a:lstStyle>
            <a:lvl1pPr>
              <a:defRPr sz="3200"/>
            </a:lvl1pPr>
          </a:lstStyle>
          <a:p>
            <a:r>
              <a:rPr lang="sv-SE"/>
              <a:t>Klicka här för att ändra format</a:t>
            </a:r>
          </a:p>
        </p:txBody>
      </p:sp>
      <p:sp>
        <p:nvSpPr>
          <p:cNvPr id="3" name="Platshållare för innehåll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5" name="Rectangle 13"/>
          <p:cNvSpPr>
            <a:spLocks noGrp="1" noChangeArrowheads="1"/>
          </p:cNvSpPr>
          <p:nvPr>
            <p:ph type="dt" sz="half" idx="10"/>
          </p:nvPr>
        </p:nvSpPr>
        <p:spPr>
          <a:ln/>
        </p:spPr>
        <p:txBody>
          <a:bodyPr/>
          <a:lstStyle>
            <a:lvl1pPr>
              <a:defRPr/>
            </a:lvl1pPr>
          </a:lstStyle>
          <a:p>
            <a:pPr>
              <a:defRPr/>
            </a:pPr>
            <a:r>
              <a:rPr lang="sv-SE" altLang="sv-SE" smtClean="0">
                <a:solidFill>
                  <a:srgbClr val="000000"/>
                </a:solidFill>
              </a:rPr>
              <a:t>2019-11-22</a:t>
            </a:r>
            <a:endParaRPr lang="en-US" altLang="sv-SE">
              <a:solidFill>
                <a:srgbClr val="000000"/>
              </a:solidFill>
            </a:endParaRPr>
          </a:p>
        </p:txBody>
      </p:sp>
    </p:spTree>
    <p:extLst>
      <p:ext uri="{BB962C8B-B14F-4D97-AF65-F5344CB8AC3E}">
        <p14:creationId xmlns:p14="http://schemas.microsoft.com/office/powerpoint/2010/main" val="21792422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630238" y="457200"/>
            <a:ext cx="2949575" cy="1600200"/>
          </a:xfrm>
        </p:spPr>
        <p:txBody>
          <a:bodyPr/>
          <a:lstStyle>
            <a:lvl1pPr>
              <a:defRPr sz="3200"/>
            </a:lvl1pPr>
          </a:lstStyle>
          <a:p>
            <a:r>
              <a:rPr lang="sv-SE"/>
              <a:t>Klicka här för att ändra format</a:t>
            </a:r>
          </a:p>
        </p:txBody>
      </p:sp>
      <p:sp>
        <p:nvSpPr>
          <p:cNvPr id="3" name="Platshållare för bild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v-SE" noProof="0"/>
          </a:p>
        </p:txBody>
      </p:sp>
      <p:sp>
        <p:nvSpPr>
          <p:cNvPr id="4" name="Platshållare för text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5" name="Rectangle 13"/>
          <p:cNvSpPr>
            <a:spLocks noGrp="1" noChangeArrowheads="1"/>
          </p:cNvSpPr>
          <p:nvPr>
            <p:ph type="dt" sz="half" idx="10"/>
          </p:nvPr>
        </p:nvSpPr>
        <p:spPr>
          <a:ln/>
        </p:spPr>
        <p:txBody>
          <a:bodyPr/>
          <a:lstStyle>
            <a:lvl1pPr>
              <a:defRPr/>
            </a:lvl1pPr>
          </a:lstStyle>
          <a:p>
            <a:pPr>
              <a:defRPr/>
            </a:pPr>
            <a:r>
              <a:rPr lang="sv-SE" altLang="sv-SE" smtClean="0">
                <a:solidFill>
                  <a:srgbClr val="000000"/>
                </a:solidFill>
              </a:rPr>
              <a:t>2019-11-22</a:t>
            </a:r>
            <a:endParaRPr lang="en-US" altLang="sv-SE">
              <a:solidFill>
                <a:srgbClr val="000000"/>
              </a:solidFill>
            </a:endParaRPr>
          </a:p>
        </p:txBody>
      </p:sp>
    </p:spTree>
    <p:extLst>
      <p:ext uri="{BB962C8B-B14F-4D97-AF65-F5344CB8AC3E}">
        <p14:creationId xmlns:p14="http://schemas.microsoft.com/office/powerpoint/2010/main" val="19349292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Rectangle 13"/>
          <p:cNvSpPr>
            <a:spLocks noGrp="1" noChangeArrowheads="1"/>
          </p:cNvSpPr>
          <p:nvPr>
            <p:ph type="dt" sz="half" idx="10"/>
          </p:nvPr>
        </p:nvSpPr>
        <p:spPr>
          <a:ln/>
        </p:spPr>
        <p:txBody>
          <a:bodyPr/>
          <a:lstStyle>
            <a:lvl1pPr>
              <a:defRPr/>
            </a:lvl1pPr>
          </a:lstStyle>
          <a:p>
            <a:pPr>
              <a:defRPr/>
            </a:pPr>
            <a:r>
              <a:rPr lang="sv-SE" altLang="sv-SE" smtClean="0">
                <a:solidFill>
                  <a:srgbClr val="000000"/>
                </a:solidFill>
              </a:rPr>
              <a:t>2019-11-22</a:t>
            </a:r>
            <a:endParaRPr lang="en-US" altLang="sv-SE">
              <a:solidFill>
                <a:srgbClr val="000000"/>
              </a:solidFill>
            </a:endParaRPr>
          </a:p>
        </p:txBody>
      </p:sp>
    </p:spTree>
    <p:extLst>
      <p:ext uri="{BB962C8B-B14F-4D97-AF65-F5344CB8AC3E}">
        <p14:creationId xmlns:p14="http://schemas.microsoft.com/office/powerpoint/2010/main" val="26083653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229350" y="228600"/>
            <a:ext cx="1939925" cy="5880100"/>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406400" y="228600"/>
            <a:ext cx="5670550" cy="5880100"/>
          </a:xfrm>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Rectangle 13"/>
          <p:cNvSpPr>
            <a:spLocks noGrp="1" noChangeArrowheads="1"/>
          </p:cNvSpPr>
          <p:nvPr>
            <p:ph type="dt" sz="half" idx="10"/>
          </p:nvPr>
        </p:nvSpPr>
        <p:spPr>
          <a:ln/>
        </p:spPr>
        <p:txBody>
          <a:bodyPr/>
          <a:lstStyle>
            <a:lvl1pPr>
              <a:defRPr/>
            </a:lvl1pPr>
          </a:lstStyle>
          <a:p>
            <a:pPr>
              <a:defRPr/>
            </a:pPr>
            <a:r>
              <a:rPr lang="sv-SE" altLang="sv-SE" smtClean="0">
                <a:solidFill>
                  <a:srgbClr val="000000"/>
                </a:solidFill>
              </a:rPr>
              <a:t>2019-11-22</a:t>
            </a:r>
            <a:endParaRPr lang="en-US" altLang="sv-SE">
              <a:solidFill>
                <a:srgbClr val="000000"/>
              </a:solidFill>
            </a:endParaRPr>
          </a:p>
        </p:txBody>
      </p:sp>
    </p:spTree>
    <p:extLst>
      <p:ext uri="{BB962C8B-B14F-4D97-AF65-F5344CB8AC3E}">
        <p14:creationId xmlns:p14="http://schemas.microsoft.com/office/powerpoint/2010/main" val="27826804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Rubrikbild">
    <p:spTree>
      <p:nvGrpSpPr>
        <p:cNvPr id="1" name=""/>
        <p:cNvGrpSpPr/>
        <p:nvPr/>
      </p:nvGrpSpPr>
      <p:grpSpPr>
        <a:xfrm>
          <a:off x="0" y="0"/>
          <a:ext cx="0" cy="0"/>
          <a:chOff x="0" y="0"/>
          <a:chExt cx="0" cy="0"/>
        </a:xfrm>
      </p:grpSpPr>
      <p:sp>
        <p:nvSpPr>
          <p:cNvPr id="4" name="Rectangle 4"/>
          <p:cNvSpPr>
            <a:spLocks noChangeArrowheads="1"/>
          </p:cNvSpPr>
          <p:nvPr/>
        </p:nvSpPr>
        <p:spPr bwMode="auto">
          <a:xfrm>
            <a:off x="903288" y="1587500"/>
            <a:ext cx="84137"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663575">
              <a:defRPr sz="2400">
                <a:solidFill>
                  <a:schemeClr val="tx1"/>
                </a:solidFill>
                <a:latin typeface="Times New Roman" panose="02020603050405020304" pitchFamily="18" charset="0"/>
              </a:defRPr>
            </a:lvl1pPr>
            <a:lvl2pPr marL="579438" defTabSz="663575">
              <a:defRPr sz="2400">
                <a:solidFill>
                  <a:schemeClr val="tx1"/>
                </a:solidFill>
                <a:latin typeface="Times New Roman" panose="02020603050405020304" pitchFamily="18" charset="0"/>
              </a:defRPr>
            </a:lvl2pPr>
            <a:lvl3pPr marL="1155700" defTabSz="663575">
              <a:defRPr sz="2400">
                <a:solidFill>
                  <a:schemeClr val="tx1"/>
                </a:solidFill>
                <a:latin typeface="Times New Roman" panose="02020603050405020304" pitchFamily="18" charset="0"/>
              </a:defRPr>
            </a:lvl3pPr>
            <a:lvl4pPr marL="1736725" defTabSz="663575">
              <a:defRPr sz="2400">
                <a:solidFill>
                  <a:schemeClr val="tx1"/>
                </a:solidFill>
                <a:latin typeface="Times New Roman" panose="02020603050405020304" pitchFamily="18" charset="0"/>
              </a:defRPr>
            </a:lvl4pPr>
            <a:lvl5pPr marL="2314575" defTabSz="663575">
              <a:defRPr sz="2400">
                <a:solidFill>
                  <a:schemeClr val="tx1"/>
                </a:solidFill>
                <a:latin typeface="Times New Roman" panose="02020603050405020304" pitchFamily="18" charset="0"/>
              </a:defRPr>
            </a:lvl5pPr>
            <a:lvl6pPr marL="2771775" defTabSz="663575" eaLnBrk="0" fontAlgn="base" hangingPunct="0">
              <a:spcBef>
                <a:spcPct val="0"/>
              </a:spcBef>
              <a:spcAft>
                <a:spcPct val="0"/>
              </a:spcAft>
              <a:defRPr sz="2400">
                <a:solidFill>
                  <a:schemeClr val="tx1"/>
                </a:solidFill>
                <a:latin typeface="Times New Roman" panose="02020603050405020304" pitchFamily="18" charset="0"/>
              </a:defRPr>
            </a:lvl6pPr>
            <a:lvl7pPr marL="3228975" defTabSz="663575" eaLnBrk="0" fontAlgn="base" hangingPunct="0">
              <a:spcBef>
                <a:spcPct val="0"/>
              </a:spcBef>
              <a:spcAft>
                <a:spcPct val="0"/>
              </a:spcAft>
              <a:defRPr sz="2400">
                <a:solidFill>
                  <a:schemeClr val="tx1"/>
                </a:solidFill>
                <a:latin typeface="Times New Roman" panose="02020603050405020304" pitchFamily="18" charset="0"/>
              </a:defRPr>
            </a:lvl7pPr>
            <a:lvl8pPr marL="3686175" defTabSz="663575" eaLnBrk="0" fontAlgn="base" hangingPunct="0">
              <a:spcBef>
                <a:spcPct val="0"/>
              </a:spcBef>
              <a:spcAft>
                <a:spcPct val="0"/>
              </a:spcAft>
              <a:defRPr sz="2400">
                <a:solidFill>
                  <a:schemeClr val="tx1"/>
                </a:solidFill>
                <a:latin typeface="Times New Roman" panose="02020603050405020304" pitchFamily="18" charset="0"/>
              </a:defRPr>
            </a:lvl8pPr>
            <a:lvl9pPr marL="4143375" defTabSz="663575"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lnSpc>
                <a:spcPts val="3400"/>
              </a:lnSpc>
              <a:spcBef>
                <a:spcPct val="20000"/>
              </a:spcBef>
              <a:spcAft>
                <a:spcPct val="0"/>
              </a:spcAft>
              <a:defRPr/>
            </a:pPr>
            <a:r>
              <a:rPr lang="en-US" altLang="sv-SE">
                <a:solidFill>
                  <a:srgbClr val="FF0000"/>
                </a:solidFill>
                <a:latin typeface="Arial" panose="020B0604020202020204" pitchFamily="34" charset="0"/>
              </a:rPr>
              <a:t> </a:t>
            </a:r>
          </a:p>
        </p:txBody>
      </p:sp>
      <p:sp>
        <p:nvSpPr>
          <p:cNvPr id="5" name="Rectangle 5"/>
          <p:cNvSpPr>
            <a:spLocks noChangeArrowheads="1"/>
          </p:cNvSpPr>
          <p:nvPr/>
        </p:nvSpPr>
        <p:spPr bwMode="auto">
          <a:xfrm>
            <a:off x="903288" y="1587500"/>
            <a:ext cx="420687"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663575">
              <a:defRPr sz="2400">
                <a:solidFill>
                  <a:schemeClr val="tx1"/>
                </a:solidFill>
                <a:latin typeface="Times New Roman" panose="02020603050405020304" pitchFamily="18" charset="0"/>
              </a:defRPr>
            </a:lvl1pPr>
            <a:lvl2pPr marL="579438" defTabSz="663575">
              <a:defRPr sz="2400">
                <a:solidFill>
                  <a:schemeClr val="tx1"/>
                </a:solidFill>
                <a:latin typeface="Times New Roman" panose="02020603050405020304" pitchFamily="18" charset="0"/>
              </a:defRPr>
            </a:lvl2pPr>
            <a:lvl3pPr marL="1155700" defTabSz="663575">
              <a:defRPr sz="2400">
                <a:solidFill>
                  <a:schemeClr val="tx1"/>
                </a:solidFill>
                <a:latin typeface="Times New Roman" panose="02020603050405020304" pitchFamily="18" charset="0"/>
              </a:defRPr>
            </a:lvl3pPr>
            <a:lvl4pPr marL="1736725" defTabSz="663575">
              <a:defRPr sz="2400">
                <a:solidFill>
                  <a:schemeClr val="tx1"/>
                </a:solidFill>
                <a:latin typeface="Times New Roman" panose="02020603050405020304" pitchFamily="18" charset="0"/>
              </a:defRPr>
            </a:lvl4pPr>
            <a:lvl5pPr marL="2314575" defTabSz="663575">
              <a:defRPr sz="2400">
                <a:solidFill>
                  <a:schemeClr val="tx1"/>
                </a:solidFill>
                <a:latin typeface="Times New Roman" panose="02020603050405020304" pitchFamily="18" charset="0"/>
              </a:defRPr>
            </a:lvl5pPr>
            <a:lvl6pPr marL="2771775" defTabSz="663575" eaLnBrk="0" fontAlgn="base" hangingPunct="0">
              <a:spcBef>
                <a:spcPct val="0"/>
              </a:spcBef>
              <a:spcAft>
                <a:spcPct val="0"/>
              </a:spcAft>
              <a:defRPr sz="2400">
                <a:solidFill>
                  <a:schemeClr val="tx1"/>
                </a:solidFill>
                <a:latin typeface="Times New Roman" panose="02020603050405020304" pitchFamily="18" charset="0"/>
              </a:defRPr>
            </a:lvl6pPr>
            <a:lvl7pPr marL="3228975" defTabSz="663575" eaLnBrk="0" fontAlgn="base" hangingPunct="0">
              <a:spcBef>
                <a:spcPct val="0"/>
              </a:spcBef>
              <a:spcAft>
                <a:spcPct val="0"/>
              </a:spcAft>
              <a:defRPr sz="2400">
                <a:solidFill>
                  <a:schemeClr val="tx1"/>
                </a:solidFill>
                <a:latin typeface="Times New Roman" panose="02020603050405020304" pitchFamily="18" charset="0"/>
              </a:defRPr>
            </a:lvl7pPr>
            <a:lvl8pPr marL="3686175" defTabSz="663575" eaLnBrk="0" fontAlgn="base" hangingPunct="0">
              <a:spcBef>
                <a:spcPct val="0"/>
              </a:spcBef>
              <a:spcAft>
                <a:spcPct val="0"/>
              </a:spcAft>
              <a:defRPr sz="2400">
                <a:solidFill>
                  <a:schemeClr val="tx1"/>
                </a:solidFill>
                <a:latin typeface="Times New Roman" panose="02020603050405020304" pitchFamily="18" charset="0"/>
              </a:defRPr>
            </a:lvl8pPr>
            <a:lvl9pPr marL="4143375" defTabSz="663575"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lnSpc>
                <a:spcPts val="3400"/>
              </a:lnSpc>
              <a:spcBef>
                <a:spcPct val="20000"/>
              </a:spcBef>
              <a:spcAft>
                <a:spcPct val="0"/>
              </a:spcAft>
              <a:defRPr/>
            </a:pPr>
            <a:r>
              <a:rPr lang="en-US" altLang="sv-SE">
                <a:solidFill>
                  <a:srgbClr val="FF0000"/>
                </a:solidFill>
                <a:latin typeface="Arial" panose="020B0604020202020204" pitchFamily="34" charset="0"/>
              </a:rPr>
              <a:t>     </a:t>
            </a:r>
          </a:p>
        </p:txBody>
      </p:sp>
      <p:sp>
        <p:nvSpPr>
          <p:cNvPr id="6" name="Rectangle 6"/>
          <p:cNvSpPr>
            <a:spLocks noChangeArrowheads="1"/>
          </p:cNvSpPr>
          <p:nvPr/>
        </p:nvSpPr>
        <p:spPr bwMode="auto">
          <a:xfrm>
            <a:off x="1322388" y="1631950"/>
            <a:ext cx="74612"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681038">
              <a:defRPr sz="2400">
                <a:solidFill>
                  <a:schemeClr val="tx1"/>
                </a:solidFill>
                <a:latin typeface="Times New Roman" panose="02020603050405020304" pitchFamily="18" charset="0"/>
              </a:defRPr>
            </a:lvl1pPr>
            <a:lvl2pPr marL="511175" defTabSz="681038">
              <a:defRPr sz="2400">
                <a:solidFill>
                  <a:schemeClr val="tx1"/>
                </a:solidFill>
                <a:latin typeface="Times New Roman" panose="02020603050405020304" pitchFamily="18" charset="0"/>
              </a:defRPr>
            </a:lvl2pPr>
            <a:lvl3pPr marL="1022350" defTabSz="681038">
              <a:defRPr sz="2400">
                <a:solidFill>
                  <a:schemeClr val="tx1"/>
                </a:solidFill>
                <a:latin typeface="Times New Roman" panose="02020603050405020304" pitchFamily="18" charset="0"/>
              </a:defRPr>
            </a:lvl3pPr>
            <a:lvl4pPr marL="1535113" defTabSz="681038">
              <a:defRPr sz="2400">
                <a:solidFill>
                  <a:schemeClr val="tx1"/>
                </a:solidFill>
                <a:latin typeface="Times New Roman" panose="02020603050405020304" pitchFamily="18" charset="0"/>
              </a:defRPr>
            </a:lvl4pPr>
            <a:lvl5pPr marL="2044700" defTabSz="681038">
              <a:defRPr sz="2400">
                <a:solidFill>
                  <a:schemeClr val="tx1"/>
                </a:solidFill>
                <a:latin typeface="Times New Roman" panose="02020603050405020304" pitchFamily="18" charset="0"/>
              </a:defRPr>
            </a:lvl5pPr>
            <a:lvl6pPr marL="2501900" defTabSz="681038" eaLnBrk="0" fontAlgn="base" hangingPunct="0">
              <a:spcBef>
                <a:spcPct val="0"/>
              </a:spcBef>
              <a:spcAft>
                <a:spcPct val="0"/>
              </a:spcAft>
              <a:defRPr sz="2400">
                <a:solidFill>
                  <a:schemeClr val="tx1"/>
                </a:solidFill>
                <a:latin typeface="Times New Roman" panose="02020603050405020304" pitchFamily="18" charset="0"/>
              </a:defRPr>
            </a:lvl6pPr>
            <a:lvl7pPr marL="2959100" defTabSz="681038" eaLnBrk="0" fontAlgn="base" hangingPunct="0">
              <a:spcBef>
                <a:spcPct val="0"/>
              </a:spcBef>
              <a:spcAft>
                <a:spcPct val="0"/>
              </a:spcAft>
              <a:defRPr sz="2400">
                <a:solidFill>
                  <a:schemeClr val="tx1"/>
                </a:solidFill>
                <a:latin typeface="Times New Roman" panose="02020603050405020304" pitchFamily="18" charset="0"/>
              </a:defRPr>
            </a:lvl7pPr>
            <a:lvl8pPr marL="3416300" defTabSz="681038" eaLnBrk="0" fontAlgn="base" hangingPunct="0">
              <a:spcBef>
                <a:spcPct val="0"/>
              </a:spcBef>
              <a:spcAft>
                <a:spcPct val="0"/>
              </a:spcAft>
              <a:defRPr sz="2400">
                <a:solidFill>
                  <a:schemeClr val="tx1"/>
                </a:solidFill>
                <a:latin typeface="Times New Roman" panose="02020603050405020304" pitchFamily="18" charset="0"/>
              </a:defRPr>
            </a:lvl8pPr>
            <a:lvl9pPr marL="3873500" defTabSz="681038"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lnSpc>
                <a:spcPts val="3000"/>
              </a:lnSpc>
              <a:spcBef>
                <a:spcPct val="20000"/>
              </a:spcBef>
              <a:spcAft>
                <a:spcPct val="0"/>
              </a:spcAft>
              <a:defRPr/>
            </a:pPr>
            <a:r>
              <a:rPr lang="en-US" altLang="sv-SE" sz="2100">
                <a:solidFill>
                  <a:srgbClr val="FFCC00"/>
                </a:solidFill>
                <a:latin typeface="Arial" panose="020B0604020202020204" pitchFamily="34" charset="0"/>
              </a:rPr>
              <a:t> </a:t>
            </a:r>
          </a:p>
        </p:txBody>
      </p:sp>
      <p:sp>
        <p:nvSpPr>
          <p:cNvPr id="7" name="Rectangle 7"/>
          <p:cNvSpPr>
            <a:spLocks noChangeArrowheads="1"/>
          </p:cNvSpPr>
          <p:nvPr/>
        </p:nvSpPr>
        <p:spPr bwMode="auto">
          <a:xfrm>
            <a:off x="1322388" y="1631950"/>
            <a:ext cx="373062"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681038">
              <a:defRPr sz="2400">
                <a:solidFill>
                  <a:schemeClr val="tx1"/>
                </a:solidFill>
                <a:latin typeface="Times New Roman" panose="02020603050405020304" pitchFamily="18" charset="0"/>
              </a:defRPr>
            </a:lvl1pPr>
            <a:lvl2pPr marL="511175" defTabSz="681038">
              <a:defRPr sz="2400">
                <a:solidFill>
                  <a:schemeClr val="tx1"/>
                </a:solidFill>
                <a:latin typeface="Times New Roman" panose="02020603050405020304" pitchFamily="18" charset="0"/>
              </a:defRPr>
            </a:lvl2pPr>
            <a:lvl3pPr marL="1022350" defTabSz="681038">
              <a:defRPr sz="2400">
                <a:solidFill>
                  <a:schemeClr val="tx1"/>
                </a:solidFill>
                <a:latin typeface="Times New Roman" panose="02020603050405020304" pitchFamily="18" charset="0"/>
              </a:defRPr>
            </a:lvl3pPr>
            <a:lvl4pPr marL="1535113" defTabSz="681038">
              <a:defRPr sz="2400">
                <a:solidFill>
                  <a:schemeClr val="tx1"/>
                </a:solidFill>
                <a:latin typeface="Times New Roman" panose="02020603050405020304" pitchFamily="18" charset="0"/>
              </a:defRPr>
            </a:lvl4pPr>
            <a:lvl5pPr marL="2044700" defTabSz="681038">
              <a:defRPr sz="2400">
                <a:solidFill>
                  <a:schemeClr val="tx1"/>
                </a:solidFill>
                <a:latin typeface="Times New Roman" panose="02020603050405020304" pitchFamily="18" charset="0"/>
              </a:defRPr>
            </a:lvl5pPr>
            <a:lvl6pPr marL="2501900" defTabSz="681038" eaLnBrk="0" fontAlgn="base" hangingPunct="0">
              <a:spcBef>
                <a:spcPct val="0"/>
              </a:spcBef>
              <a:spcAft>
                <a:spcPct val="0"/>
              </a:spcAft>
              <a:defRPr sz="2400">
                <a:solidFill>
                  <a:schemeClr val="tx1"/>
                </a:solidFill>
                <a:latin typeface="Times New Roman" panose="02020603050405020304" pitchFamily="18" charset="0"/>
              </a:defRPr>
            </a:lvl6pPr>
            <a:lvl7pPr marL="2959100" defTabSz="681038" eaLnBrk="0" fontAlgn="base" hangingPunct="0">
              <a:spcBef>
                <a:spcPct val="0"/>
              </a:spcBef>
              <a:spcAft>
                <a:spcPct val="0"/>
              </a:spcAft>
              <a:defRPr sz="2400">
                <a:solidFill>
                  <a:schemeClr val="tx1"/>
                </a:solidFill>
                <a:latin typeface="Times New Roman" panose="02020603050405020304" pitchFamily="18" charset="0"/>
              </a:defRPr>
            </a:lvl7pPr>
            <a:lvl8pPr marL="3416300" defTabSz="681038" eaLnBrk="0" fontAlgn="base" hangingPunct="0">
              <a:spcBef>
                <a:spcPct val="0"/>
              </a:spcBef>
              <a:spcAft>
                <a:spcPct val="0"/>
              </a:spcAft>
              <a:defRPr sz="2400">
                <a:solidFill>
                  <a:schemeClr val="tx1"/>
                </a:solidFill>
                <a:latin typeface="Times New Roman" panose="02020603050405020304" pitchFamily="18" charset="0"/>
              </a:defRPr>
            </a:lvl8pPr>
            <a:lvl9pPr marL="3873500" defTabSz="681038"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lnSpc>
                <a:spcPts val="3000"/>
              </a:lnSpc>
              <a:spcBef>
                <a:spcPct val="20000"/>
              </a:spcBef>
              <a:spcAft>
                <a:spcPct val="0"/>
              </a:spcAft>
              <a:defRPr/>
            </a:pPr>
            <a:r>
              <a:rPr lang="en-US" altLang="sv-SE" sz="2100">
                <a:solidFill>
                  <a:srgbClr val="FFCC00"/>
                </a:solidFill>
                <a:latin typeface="Arial" panose="020B0604020202020204" pitchFamily="34" charset="0"/>
              </a:rPr>
              <a:t>     </a:t>
            </a:r>
          </a:p>
        </p:txBody>
      </p:sp>
      <p:sp>
        <p:nvSpPr>
          <p:cNvPr id="8" name="AutoShape 15"/>
          <p:cNvSpPr>
            <a:spLocks noChangeArrowheads="1"/>
          </p:cNvSpPr>
          <p:nvPr userDrawn="1"/>
        </p:nvSpPr>
        <p:spPr bwMode="auto">
          <a:xfrm flipH="1">
            <a:off x="7670800" y="266700"/>
            <a:ext cx="1019175" cy="6591300"/>
          </a:xfrm>
          <a:prstGeom prst="moon">
            <a:avLst>
              <a:gd name="adj" fmla="val 21806"/>
            </a:avLst>
          </a:prstGeom>
          <a:gradFill rotWithShape="1">
            <a:gsLst>
              <a:gs pos="0">
                <a:srgbClr val="FFFF66"/>
              </a:gs>
              <a:gs pos="100000">
                <a:schemeClr val="accent1"/>
              </a:gs>
            </a:gsLst>
            <a:lin ang="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0" fontAlgn="base" hangingPunct="0">
              <a:spcBef>
                <a:spcPct val="0"/>
              </a:spcBef>
              <a:spcAft>
                <a:spcPct val="0"/>
              </a:spcAft>
              <a:defRPr/>
            </a:pPr>
            <a:endParaRPr lang="sv-SE" altLang="sv-SE">
              <a:solidFill>
                <a:srgbClr val="000000"/>
              </a:solidFill>
            </a:endParaRPr>
          </a:p>
        </p:txBody>
      </p:sp>
      <p:graphicFrame>
        <p:nvGraphicFramePr>
          <p:cNvPr id="9" name="Object 21"/>
          <p:cNvGraphicFramePr>
            <a:graphicFrameLocks noChangeAspect="1"/>
          </p:cNvGraphicFramePr>
          <p:nvPr userDrawn="1"/>
        </p:nvGraphicFramePr>
        <p:xfrm>
          <a:off x="0" y="1500188"/>
          <a:ext cx="8194675" cy="3449637"/>
        </p:xfrm>
        <a:graphic>
          <a:graphicData uri="http://schemas.openxmlformats.org/presentationml/2006/ole">
            <mc:AlternateContent xmlns:mc="http://schemas.openxmlformats.org/markup-compatibility/2006">
              <mc:Choice xmlns:v="urn:schemas-microsoft-com:vml" Requires="v">
                <p:oleObj spid="_x0000_s8345" r:id="rId3" imgW="4686954" imgH="1961905" progId="MSPhotoEd.3">
                  <p:embed/>
                </p:oleObj>
              </mc:Choice>
              <mc:Fallback>
                <p:oleObj r:id="rId3" imgW="4686954" imgH="1961905"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00188"/>
                        <a:ext cx="8194675" cy="344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10274" name="Rectangle 2"/>
          <p:cNvSpPr>
            <a:spLocks noGrp="1" noChangeArrowheads="1"/>
          </p:cNvSpPr>
          <p:nvPr>
            <p:ph type="ctrTitle"/>
          </p:nvPr>
        </p:nvSpPr>
        <p:spPr>
          <a:xfrm>
            <a:off x="685800" y="1600200"/>
            <a:ext cx="7416800" cy="1470025"/>
          </a:xfrm>
        </p:spPr>
        <p:txBody>
          <a:bodyPr anchor="t"/>
          <a:lstStyle>
            <a:lvl1pPr algn="ctr">
              <a:defRPr sz="4000" b="1">
                <a:solidFill>
                  <a:schemeClr val="bg2"/>
                </a:solidFill>
              </a:defRPr>
            </a:lvl1pPr>
          </a:lstStyle>
          <a:p>
            <a:pPr lvl="0"/>
            <a:r>
              <a:rPr lang="en-US" altLang="sv-SE" noProof="0"/>
              <a:t>Click to edit Master title style</a:t>
            </a:r>
          </a:p>
        </p:txBody>
      </p:sp>
      <p:sp>
        <p:nvSpPr>
          <p:cNvPr id="310275" name="Rectangle 3"/>
          <p:cNvSpPr>
            <a:spLocks noGrp="1" noChangeArrowheads="1"/>
          </p:cNvSpPr>
          <p:nvPr>
            <p:ph type="subTitle" idx="1"/>
          </p:nvPr>
        </p:nvSpPr>
        <p:spPr>
          <a:xfrm>
            <a:off x="685800" y="3886200"/>
            <a:ext cx="7302500" cy="1752600"/>
          </a:xfrm>
        </p:spPr>
        <p:txBody>
          <a:bodyPr/>
          <a:lstStyle>
            <a:lvl1pPr marL="0" indent="0" algn="ctr">
              <a:buFont typeface="Wingdings" panose="05000000000000000000" pitchFamily="2" charset="2"/>
              <a:buNone/>
              <a:defRPr>
                <a:solidFill>
                  <a:schemeClr val="bg2"/>
                </a:solidFill>
              </a:defRPr>
            </a:lvl1pPr>
          </a:lstStyle>
          <a:p>
            <a:pPr lvl="0"/>
            <a:r>
              <a:rPr lang="en-US" altLang="sv-SE" noProof="0"/>
              <a:t>Click to edit Master subtitle style</a:t>
            </a:r>
          </a:p>
        </p:txBody>
      </p:sp>
    </p:spTree>
    <p:extLst>
      <p:ext uri="{BB962C8B-B14F-4D97-AF65-F5344CB8AC3E}">
        <p14:creationId xmlns:p14="http://schemas.microsoft.com/office/powerpoint/2010/main" val="9559352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Rectangle 13"/>
          <p:cNvSpPr>
            <a:spLocks noGrp="1" noChangeArrowheads="1"/>
          </p:cNvSpPr>
          <p:nvPr>
            <p:ph type="dt" sz="half" idx="10"/>
          </p:nvPr>
        </p:nvSpPr>
        <p:spPr>
          <a:ln/>
        </p:spPr>
        <p:txBody>
          <a:bodyPr/>
          <a:lstStyle>
            <a:lvl1pPr>
              <a:defRPr/>
            </a:lvl1pPr>
          </a:lstStyle>
          <a:p>
            <a:pPr>
              <a:defRPr/>
            </a:pPr>
            <a:r>
              <a:rPr lang="sv-SE" altLang="sv-SE" smtClean="0">
                <a:solidFill>
                  <a:srgbClr val="000000"/>
                </a:solidFill>
              </a:rPr>
              <a:t>2019-11-22</a:t>
            </a:r>
            <a:endParaRPr lang="en-US" altLang="sv-SE">
              <a:solidFill>
                <a:srgbClr val="000000"/>
              </a:solidFill>
            </a:endParaRPr>
          </a:p>
        </p:txBody>
      </p:sp>
    </p:spTree>
    <p:extLst>
      <p:ext uri="{BB962C8B-B14F-4D97-AF65-F5344CB8AC3E}">
        <p14:creationId xmlns:p14="http://schemas.microsoft.com/office/powerpoint/2010/main" val="23293537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623888" y="1709738"/>
            <a:ext cx="7886700" cy="2852737"/>
          </a:xfrm>
        </p:spPr>
        <p:txBody>
          <a:bodyPr/>
          <a:lstStyle>
            <a:lvl1pPr>
              <a:defRPr sz="6000"/>
            </a:lvl1pPr>
          </a:lstStyle>
          <a:p>
            <a:r>
              <a:rPr lang="sv-SE"/>
              <a:t>Klicka här för att ändra format</a:t>
            </a:r>
          </a:p>
        </p:txBody>
      </p:sp>
      <p:sp>
        <p:nvSpPr>
          <p:cNvPr id="3" name="Platshållare för text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sv-SE"/>
              <a:t>Redigera format för bakgrundstext</a:t>
            </a:r>
          </a:p>
        </p:txBody>
      </p:sp>
      <p:sp>
        <p:nvSpPr>
          <p:cNvPr id="4" name="Rectangle 13"/>
          <p:cNvSpPr>
            <a:spLocks noGrp="1" noChangeArrowheads="1"/>
          </p:cNvSpPr>
          <p:nvPr>
            <p:ph type="dt" sz="half" idx="10"/>
          </p:nvPr>
        </p:nvSpPr>
        <p:spPr>
          <a:ln/>
        </p:spPr>
        <p:txBody>
          <a:bodyPr/>
          <a:lstStyle>
            <a:lvl1pPr>
              <a:defRPr/>
            </a:lvl1pPr>
          </a:lstStyle>
          <a:p>
            <a:pPr>
              <a:defRPr/>
            </a:pPr>
            <a:r>
              <a:rPr lang="sv-SE" altLang="sv-SE" smtClean="0">
                <a:solidFill>
                  <a:srgbClr val="000000"/>
                </a:solidFill>
              </a:rPr>
              <a:t>2019-11-22</a:t>
            </a:r>
            <a:endParaRPr lang="en-US" altLang="sv-SE">
              <a:solidFill>
                <a:srgbClr val="000000"/>
              </a:solidFill>
            </a:endParaRPr>
          </a:p>
        </p:txBody>
      </p:sp>
    </p:spTree>
    <p:extLst>
      <p:ext uri="{BB962C8B-B14F-4D97-AF65-F5344CB8AC3E}">
        <p14:creationId xmlns:p14="http://schemas.microsoft.com/office/powerpoint/2010/main" val="9922720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419100" y="1339850"/>
            <a:ext cx="3798888" cy="476885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4370388" y="1339850"/>
            <a:ext cx="3798887" cy="476885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Rectangle 13"/>
          <p:cNvSpPr>
            <a:spLocks noGrp="1" noChangeArrowheads="1"/>
          </p:cNvSpPr>
          <p:nvPr>
            <p:ph type="dt" sz="half" idx="10"/>
          </p:nvPr>
        </p:nvSpPr>
        <p:spPr>
          <a:ln/>
        </p:spPr>
        <p:txBody>
          <a:bodyPr/>
          <a:lstStyle>
            <a:lvl1pPr>
              <a:defRPr/>
            </a:lvl1pPr>
          </a:lstStyle>
          <a:p>
            <a:pPr>
              <a:defRPr/>
            </a:pPr>
            <a:r>
              <a:rPr lang="sv-SE" altLang="sv-SE" smtClean="0">
                <a:solidFill>
                  <a:srgbClr val="000000"/>
                </a:solidFill>
              </a:rPr>
              <a:t>2019-11-22</a:t>
            </a:r>
            <a:endParaRPr lang="en-US" altLang="sv-SE">
              <a:solidFill>
                <a:srgbClr val="000000"/>
              </a:solidFill>
            </a:endParaRPr>
          </a:p>
        </p:txBody>
      </p:sp>
    </p:spTree>
    <p:extLst>
      <p:ext uri="{BB962C8B-B14F-4D97-AF65-F5344CB8AC3E}">
        <p14:creationId xmlns:p14="http://schemas.microsoft.com/office/powerpoint/2010/main" val="20561031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30238" y="365125"/>
            <a:ext cx="7886700" cy="1325563"/>
          </a:xfrm>
        </p:spPr>
        <p:txBody>
          <a:bodyPr/>
          <a:lstStyle/>
          <a:p>
            <a:r>
              <a:rPr lang="sv-SE"/>
              <a:t>Klicka här för att ändra format</a:t>
            </a:r>
          </a:p>
        </p:txBody>
      </p:sp>
      <p:sp>
        <p:nvSpPr>
          <p:cNvPr id="3" name="Platshållare för text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630238" y="2505075"/>
            <a:ext cx="3868737" cy="36845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p:cNvSpPr>
            <a:spLocks noGrp="1"/>
          </p:cNvSpPr>
          <p:nvPr>
            <p:ph sz="quarter" idx="4"/>
          </p:nvPr>
        </p:nvSpPr>
        <p:spPr>
          <a:xfrm>
            <a:off x="4629150" y="2505075"/>
            <a:ext cx="3887788" cy="36845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7" name="Rectangle 13"/>
          <p:cNvSpPr>
            <a:spLocks noGrp="1" noChangeArrowheads="1"/>
          </p:cNvSpPr>
          <p:nvPr>
            <p:ph type="dt" sz="half" idx="10"/>
          </p:nvPr>
        </p:nvSpPr>
        <p:spPr>
          <a:ln/>
        </p:spPr>
        <p:txBody>
          <a:bodyPr/>
          <a:lstStyle>
            <a:lvl1pPr>
              <a:defRPr/>
            </a:lvl1pPr>
          </a:lstStyle>
          <a:p>
            <a:pPr>
              <a:defRPr/>
            </a:pPr>
            <a:r>
              <a:rPr lang="sv-SE" altLang="sv-SE" smtClean="0">
                <a:solidFill>
                  <a:srgbClr val="000000"/>
                </a:solidFill>
              </a:rPr>
              <a:t>2019-11-22</a:t>
            </a:r>
            <a:endParaRPr lang="en-US" altLang="sv-SE">
              <a:solidFill>
                <a:srgbClr val="000000"/>
              </a:solidFill>
            </a:endParaRPr>
          </a:p>
        </p:txBody>
      </p:sp>
    </p:spTree>
    <p:extLst>
      <p:ext uri="{BB962C8B-B14F-4D97-AF65-F5344CB8AC3E}">
        <p14:creationId xmlns:p14="http://schemas.microsoft.com/office/powerpoint/2010/main" val="34281230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Rectangle 13"/>
          <p:cNvSpPr>
            <a:spLocks noGrp="1" noChangeArrowheads="1"/>
          </p:cNvSpPr>
          <p:nvPr>
            <p:ph type="dt" sz="half" idx="10"/>
          </p:nvPr>
        </p:nvSpPr>
        <p:spPr>
          <a:ln/>
        </p:spPr>
        <p:txBody>
          <a:bodyPr/>
          <a:lstStyle>
            <a:lvl1pPr>
              <a:defRPr/>
            </a:lvl1pPr>
          </a:lstStyle>
          <a:p>
            <a:pPr>
              <a:defRPr/>
            </a:pPr>
            <a:r>
              <a:rPr lang="sv-SE" altLang="sv-SE" smtClean="0">
                <a:solidFill>
                  <a:srgbClr val="000000"/>
                </a:solidFill>
              </a:rPr>
              <a:t>2019-11-22</a:t>
            </a:r>
            <a:endParaRPr lang="en-US" altLang="sv-SE">
              <a:solidFill>
                <a:srgbClr val="000000"/>
              </a:solidFill>
            </a:endParaRPr>
          </a:p>
        </p:txBody>
      </p:sp>
    </p:spTree>
    <p:extLst>
      <p:ext uri="{BB962C8B-B14F-4D97-AF65-F5344CB8AC3E}">
        <p14:creationId xmlns:p14="http://schemas.microsoft.com/office/powerpoint/2010/main" val="1421075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r>
              <a:rPr lang="sv-SE" smtClean="0"/>
              <a:t>2019-11-22</a:t>
            </a:r>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18502A6F-F851-4F0F-BD99-54FCF7EFDBE4}" type="slidenum">
              <a:rPr lang="sv-SE" smtClean="0"/>
              <a:t>‹#›</a:t>
            </a:fld>
            <a:endParaRPr lang="sv-SE"/>
          </a:p>
        </p:txBody>
      </p:sp>
    </p:spTree>
    <p:extLst>
      <p:ext uri="{BB962C8B-B14F-4D97-AF65-F5344CB8AC3E}">
        <p14:creationId xmlns:p14="http://schemas.microsoft.com/office/powerpoint/2010/main" val="37908536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r>
              <a:rPr lang="sv-SE" altLang="sv-SE" smtClean="0">
                <a:solidFill>
                  <a:srgbClr val="000000"/>
                </a:solidFill>
              </a:rPr>
              <a:t>2019-11-22</a:t>
            </a:r>
            <a:endParaRPr lang="en-US" altLang="sv-SE">
              <a:solidFill>
                <a:srgbClr val="000000"/>
              </a:solidFill>
            </a:endParaRPr>
          </a:p>
        </p:txBody>
      </p:sp>
    </p:spTree>
    <p:extLst>
      <p:ext uri="{BB962C8B-B14F-4D97-AF65-F5344CB8AC3E}">
        <p14:creationId xmlns:p14="http://schemas.microsoft.com/office/powerpoint/2010/main" val="37703835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630238" y="457200"/>
            <a:ext cx="2949575" cy="1600200"/>
          </a:xfrm>
        </p:spPr>
        <p:txBody>
          <a:bodyPr/>
          <a:lstStyle>
            <a:lvl1pPr>
              <a:defRPr sz="3200"/>
            </a:lvl1pPr>
          </a:lstStyle>
          <a:p>
            <a:r>
              <a:rPr lang="sv-SE"/>
              <a:t>Klicka här för att ändra format</a:t>
            </a:r>
          </a:p>
        </p:txBody>
      </p:sp>
      <p:sp>
        <p:nvSpPr>
          <p:cNvPr id="3" name="Platshållare för innehåll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5" name="Rectangle 13"/>
          <p:cNvSpPr>
            <a:spLocks noGrp="1" noChangeArrowheads="1"/>
          </p:cNvSpPr>
          <p:nvPr>
            <p:ph type="dt" sz="half" idx="10"/>
          </p:nvPr>
        </p:nvSpPr>
        <p:spPr>
          <a:ln/>
        </p:spPr>
        <p:txBody>
          <a:bodyPr/>
          <a:lstStyle>
            <a:lvl1pPr>
              <a:defRPr/>
            </a:lvl1pPr>
          </a:lstStyle>
          <a:p>
            <a:pPr>
              <a:defRPr/>
            </a:pPr>
            <a:r>
              <a:rPr lang="sv-SE" altLang="sv-SE" smtClean="0">
                <a:solidFill>
                  <a:srgbClr val="000000"/>
                </a:solidFill>
              </a:rPr>
              <a:t>2019-11-22</a:t>
            </a:r>
            <a:endParaRPr lang="en-US" altLang="sv-SE">
              <a:solidFill>
                <a:srgbClr val="000000"/>
              </a:solidFill>
            </a:endParaRPr>
          </a:p>
        </p:txBody>
      </p:sp>
    </p:spTree>
    <p:extLst>
      <p:ext uri="{BB962C8B-B14F-4D97-AF65-F5344CB8AC3E}">
        <p14:creationId xmlns:p14="http://schemas.microsoft.com/office/powerpoint/2010/main" val="24012286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630238" y="457200"/>
            <a:ext cx="2949575" cy="1600200"/>
          </a:xfrm>
        </p:spPr>
        <p:txBody>
          <a:bodyPr/>
          <a:lstStyle>
            <a:lvl1pPr>
              <a:defRPr sz="3200"/>
            </a:lvl1pPr>
          </a:lstStyle>
          <a:p>
            <a:r>
              <a:rPr lang="sv-SE"/>
              <a:t>Klicka här för att ändra format</a:t>
            </a:r>
          </a:p>
        </p:txBody>
      </p:sp>
      <p:sp>
        <p:nvSpPr>
          <p:cNvPr id="3" name="Platshållare för bild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v-SE" noProof="0"/>
          </a:p>
        </p:txBody>
      </p:sp>
      <p:sp>
        <p:nvSpPr>
          <p:cNvPr id="4" name="Platshållare för text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5" name="Rectangle 13"/>
          <p:cNvSpPr>
            <a:spLocks noGrp="1" noChangeArrowheads="1"/>
          </p:cNvSpPr>
          <p:nvPr>
            <p:ph type="dt" sz="half" idx="10"/>
          </p:nvPr>
        </p:nvSpPr>
        <p:spPr>
          <a:ln/>
        </p:spPr>
        <p:txBody>
          <a:bodyPr/>
          <a:lstStyle>
            <a:lvl1pPr>
              <a:defRPr/>
            </a:lvl1pPr>
          </a:lstStyle>
          <a:p>
            <a:pPr>
              <a:defRPr/>
            </a:pPr>
            <a:r>
              <a:rPr lang="sv-SE" altLang="sv-SE" smtClean="0">
                <a:solidFill>
                  <a:srgbClr val="000000"/>
                </a:solidFill>
              </a:rPr>
              <a:t>2019-11-22</a:t>
            </a:r>
            <a:endParaRPr lang="en-US" altLang="sv-SE">
              <a:solidFill>
                <a:srgbClr val="000000"/>
              </a:solidFill>
            </a:endParaRPr>
          </a:p>
        </p:txBody>
      </p:sp>
    </p:spTree>
    <p:extLst>
      <p:ext uri="{BB962C8B-B14F-4D97-AF65-F5344CB8AC3E}">
        <p14:creationId xmlns:p14="http://schemas.microsoft.com/office/powerpoint/2010/main" val="13165747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Rectangle 13"/>
          <p:cNvSpPr>
            <a:spLocks noGrp="1" noChangeArrowheads="1"/>
          </p:cNvSpPr>
          <p:nvPr>
            <p:ph type="dt" sz="half" idx="10"/>
          </p:nvPr>
        </p:nvSpPr>
        <p:spPr>
          <a:ln/>
        </p:spPr>
        <p:txBody>
          <a:bodyPr/>
          <a:lstStyle>
            <a:lvl1pPr>
              <a:defRPr/>
            </a:lvl1pPr>
          </a:lstStyle>
          <a:p>
            <a:pPr>
              <a:defRPr/>
            </a:pPr>
            <a:r>
              <a:rPr lang="sv-SE" altLang="sv-SE" smtClean="0">
                <a:solidFill>
                  <a:srgbClr val="000000"/>
                </a:solidFill>
              </a:rPr>
              <a:t>2019-11-22</a:t>
            </a:r>
            <a:endParaRPr lang="en-US" altLang="sv-SE">
              <a:solidFill>
                <a:srgbClr val="000000"/>
              </a:solidFill>
            </a:endParaRPr>
          </a:p>
        </p:txBody>
      </p:sp>
    </p:spTree>
    <p:extLst>
      <p:ext uri="{BB962C8B-B14F-4D97-AF65-F5344CB8AC3E}">
        <p14:creationId xmlns:p14="http://schemas.microsoft.com/office/powerpoint/2010/main" val="14968135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229350" y="228600"/>
            <a:ext cx="1939925" cy="5880100"/>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406400" y="228600"/>
            <a:ext cx="5670550" cy="5880100"/>
          </a:xfrm>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Rectangle 13"/>
          <p:cNvSpPr>
            <a:spLocks noGrp="1" noChangeArrowheads="1"/>
          </p:cNvSpPr>
          <p:nvPr>
            <p:ph type="dt" sz="half" idx="10"/>
          </p:nvPr>
        </p:nvSpPr>
        <p:spPr>
          <a:ln/>
        </p:spPr>
        <p:txBody>
          <a:bodyPr/>
          <a:lstStyle>
            <a:lvl1pPr>
              <a:defRPr/>
            </a:lvl1pPr>
          </a:lstStyle>
          <a:p>
            <a:pPr>
              <a:defRPr/>
            </a:pPr>
            <a:r>
              <a:rPr lang="sv-SE" altLang="sv-SE" smtClean="0">
                <a:solidFill>
                  <a:srgbClr val="000000"/>
                </a:solidFill>
              </a:rPr>
              <a:t>2019-11-22</a:t>
            </a:r>
            <a:endParaRPr lang="en-US" altLang="sv-SE">
              <a:solidFill>
                <a:srgbClr val="000000"/>
              </a:solidFill>
            </a:endParaRPr>
          </a:p>
        </p:txBody>
      </p:sp>
    </p:spTree>
    <p:extLst>
      <p:ext uri="{BB962C8B-B14F-4D97-AF65-F5344CB8AC3E}">
        <p14:creationId xmlns:p14="http://schemas.microsoft.com/office/powerpoint/2010/main" val="22280429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Rubrikbild">
    <p:spTree>
      <p:nvGrpSpPr>
        <p:cNvPr id="1" name=""/>
        <p:cNvGrpSpPr/>
        <p:nvPr/>
      </p:nvGrpSpPr>
      <p:grpSpPr>
        <a:xfrm>
          <a:off x="0" y="0"/>
          <a:ext cx="0" cy="0"/>
          <a:chOff x="0" y="0"/>
          <a:chExt cx="0" cy="0"/>
        </a:xfrm>
      </p:grpSpPr>
      <p:sp>
        <p:nvSpPr>
          <p:cNvPr id="4" name="Rectangle 4"/>
          <p:cNvSpPr>
            <a:spLocks noChangeArrowheads="1"/>
          </p:cNvSpPr>
          <p:nvPr/>
        </p:nvSpPr>
        <p:spPr bwMode="auto">
          <a:xfrm>
            <a:off x="903288" y="1587500"/>
            <a:ext cx="84137"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663575">
              <a:defRPr sz="2400">
                <a:solidFill>
                  <a:schemeClr val="tx1"/>
                </a:solidFill>
                <a:latin typeface="Times New Roman" panose="02020603050405020304" pitchFamily="18" charset="0"/>
              </a:defRPr>
            </a:lvl1pPr>
            <a:lvl2pPr marL="579438" defTabSz="663575">
              <a:defRPr sz="2400">
                <a:solidFill>
                  <a:schemeClr val="tx1"/>
                </a:solidFill>
                <a:latin typeface="Times New Roman" panose="02020603050405020304" pitchFamily="18" charset="0"/>
              </a:defRPr>
            </a:lvl2pPr>
            <a:lvl3pPr marL="1155700" defTabSz="663575">
              <a:defRPr sz="2400">
                <a:solidFill>
                  <a:schemeClr val="tx1"/>
                </a:solidFill>
                <a:latin typeface="Times New Roman" panose="02020603050405020304" pitchFamily="18" charset="0"/>
              </a:defRPr>
            </a:lvl3pPr>
            <a:lvl4pPr marL="1736725" defTabSz="663575">
              <a:defRPr sz="2400">
                <a:solidFill>
                  <a:schemeClr val="tx1"/>
                </a:solidFill>
                <a:latin typeface="Times New Roman" panose="02020603050405020304" pitchFamily="18" charset="0"/>
              </a:defRPr>
            </a:lvl4pPr>
            <a:lvl5pPr marL="2314575" defTabSz="663575">
              <a:defRPr sz="2400">
                <a:solidFill>
                  <a:schemeClr val="tx1"/>
                </a:solidFill>
                <a:latin typeface="Times New Roman" panose="02020603050405020304" pitchFamily="18" charset="0"/>
              </a:defRPr>
            </a:lvl5pPr>
            <a:lvl6pPr marL="2771775" defTabSz="663575" eaLnBrk="0" fontAlgn="base" hangingPunct="0">
              <a:spcBef>
                <a:spcPct val="0"/>
              </a:spcBef>
              <a:spcAft>
                <a:spcPct val="0"/>
              </a:spcAft>
              <a:defRPr sz="2400">
                <a:solidFill>
                  <a:schemeClr val="tx1"/>
                </a:solidFill>
                <a:latin typeface="Times New Roman" panose="02020603050405020304" pitchFamily="18" charset="0"/>
              </a:defRPr>
            </a:lvl6pPr>
            <a:lvl7pPr marL="3228975" defTabSz="663575" eaLnBrk="0" fontAlgn="base" hangingPunct="0">
              <a:spcBef>
                <a:spcPct val="0"/>
              </a:spcBef>
              <a:spcAft>
                <a:spcPct val="0"/>
              </a:spcAft>
              <a:defRPr sz="2400">
                <a:solidFill>
                  <a:schemeClr val="tx1"/>
                </a:solidFill>
                <a:latin typeface="Times New Roman" panose="02020603050405020304" pitchFamily="18" charset="0"/>
              </a:defRPr>
            </a:lvl7pPr>
            <a:lvl8pPr marL="3686175" defTabSz="663575" eaLnBrk="0" fontAlgn="base" hangingPunct="0">
              <a:spcBef>
                <a:spcPct val="0"/>
              </a:spcBef>
              <a:spcAft>
                <a:spcPct val="0"/>
              </a:spcAft>
              <a:defRPr sz="2400">
                <a:solidFill>
                  <a:schemeClr val="tx1"/>
                </a:solidFill>
                <a:latin typeface="Times New Roman" panose="02020603050405020304" pitchFamily="18" charset="0"/>
              </a:defRPr>
            </a:lvl8pPr>
            <a:lvl9pPr marL="4143375" defTabSz="663575"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lnSpc>
                <a:spcPts val="3400"/>
              </a:lnSpc>
              <a:spcBef>
                <a:spcPct val="20000"/>
              </a:spcBef>
              <a:spcAft>
                <a:spcPct val="0"/>
              </a:spcAft>
              <a:defRPr/>
            </a:pPr>
            <a:r>
              <a:rPr lang="en-US" altLang="sv-SE">
                <a:solidFill>
                  <a:srgbClr val="FF0000"/>
                </a:solidFill>
                <a:latin typeface="Arial" panose="020B0604020202020204" pitchFamily="34" charset="0"/>
              </a:rPr>
              <a:t> </a:t>
            </a:r>
          </a:p>
        </p:txBody>
      </p:sp>
      <p:sp>
        <p:nvSpPr>
          <p:cNvPr id="5" name="Rectangle 5"/>
          <p:cNvSpPr>
            <a:spLocks noChangeArrowheads="1"/>
          </p:cNvSpPr>
          <p:nvPr/>
        </p:nvSpPr>
        <p:spPr bwMode="auto">
          <a:xfrm>
            <a:off x="903288" y="1587500"/>
            <a:ext cx="420687"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663575">
              <a:defRPr sz="2400">
                <a:solidFill>
                  <a:schemeClr val="tx1"/>
                </a:solidFill>
                <a:latin typeface="Times New Roman" panose="02020603050405020304" pitchFamily="18" charset="0"/>
              </a:defRPr>
            </a:lvl1pPr>
            <a:lvl2pPr marL="579438" defTabSz="663575">
              <a:defRPr sz="2400">
                <a:solidFill>
                  <a:schemeClr val="tx1"/>
                </a:solidFill>
                <a:latin typeface="Times New Roman" panose="02020603050405020304" pitchFamily="18" charset="0"/>
              </a:defRPr>
            </a:lvl2pPr>
            <a:lvl3pPr marL="1155700" defTabSz="663575">
              <a:defRPr sz="2400">
                <a:solidFill>
                  <a:schemeClr val="tx1"/>
                </a:solidFill>
                <a:latin typeface="Times New Roman" panose="02020603050405020304" pitchFamily="18" charset="0"/>
              </a:defRPr>
            </a:lvl3pPr>
            <a:lvl4pPr marL="1736725" defTabSz="663575">
              <a:defRPr sz="2400">
                <a:solidFill>
                  <a:schemeClr val="tx1"/>
                </a:solidFill>
                <a:latin typeface="Times New Roman" panose="02020603050405020304" pitchFamily="18" charset="0"/>
              </a:defRPr>
            </a:lvl4pPr>
            <a:lvl5pPr marL="2314575" defTabSz="663575">
              <a:defRPr sz="2400">
                <a:solidFill>
                  <a:schemeClr val="tx1"/>
                </a:solidFill>
                <a:latin typeface="Times New Roman" panose="02020603050405020304" pitchFamily="18" charset="0"/>
              </a:defRPr>
            </a:lvl5pPr>
            <a:lvl6pPr marL="2771775" defTabSz="663575" eaLnBrk="0" fontAlgn="base" hangingPunct="0">
              <a:spcBef>
                <a:spcPct val="0"/>
              </a:spcBef>
              <a:spcAft>
                <a:spcPct val="0"/>
              </a:spcAft>
              <a:defRPr sz="2400">
                <a:solidFill>
                  <a:schemeClr val="tx1"/>
                </a:solidFill>
                <a:latin typeface="Times New Roman" panose="02020603050405020304" pitchFamily="18" charset="0"/>
              </a:defRPr>
            </a:lvl6pPr>
            <a:lvl7pPr marL="3228975" defTabSz="663575" eaLnBrk="0" fontAlgn="base" hangingPunct="0">
              <a:spcBef>
                <a:spcPct val="0"/>
              </a:spcBef>
              <a:spcAft>
                <a:spcPct val="0"/>
              </a:spcAft>
              <a:defRPr sz="2400">
                <a:solidFill>
                  <a:schemeClr val="tx1"/>
                </a:solidFill>
                <a:latin typeface="Times New Roman" panose="02020603050405020304" pitchFamily="18" charset="0"/>
              </a:defRPr>
            </a:lvl7pPr>
            <a:lvl8pPr marL="3686175" defTabSz="663575" eaLnBrk="0" fontAlgn="base" hangingPunct="0">
              <a:spcBef>
                <a:spcPct val="0"/>
              </a:spcBef>
              <a:spcAft>
                <a:spcPct val="0"/>
              </a:spcAft>
              <a:defRPr sz="2400">
                <a:solidFill>
                  <a:schemeClr val="tx1"/>
                </a:solidFill>
                <a:latin typeface="Times New Roman" panose="02020603050405020304" pitchFamily="18" charset="0"/>
              </a:defRPr>
            </a:lvl8pPr>
            <a:lvl9pPr marL="4143375" defTabSz="663575"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lnSpc>
                <a:spcPts val="3400"/>
              </a:lnSpc>
              <a:spcBef>
                <a:spcPct val="20000"/>
              </a:spcBef>
              <a:spcAft>
                <a:spcPct val="0"/>
              </a:spcAft>
              <a:defRPr/>
            </a:pPr>
            <a:r>
              <a:rPr lang="en-US" altLang="sv-SE">
                <a:solidFill>
                  <a:srgbClr val="FF0000"/>
                </a:solidFill>
                <a:latin typeface="Arial" panose="020B0604020202020204" pitchFamily="34" charset="0"/>
              </a:rPr>
              <a:t>     </a:t>
            </a:r>
          </a:p>
        </p:txBody>
      </p:sp>
      <p:sp>
        <p:nvSpPr>
          <p:cNvPr id="6" name="Rectangle 6"/>
          <p:cNvSpPr>
            <a:spLocks noChangeArrowheads="1"/>
          </p:cNvSpPr>
          <p:nvPr/>
        </p:nvSpPr>
        <p:spPr bwMode="auto">
          <a:xfrm>
            <a:off x="1322388" y="1631950"/>
            <a:ext cx="74612"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681038">
              <a:defRPr sz="2400">
                <a:solidFill>
                  <a:schemeClr val="tx1"/>
                </a:solidFill>
                <a:latin typeface="Times New Roman" panose="02020603050405020304" pitchFamily="18" charset="0"/>
              </a:defRPr>
            </a:lvl1pPr>
            <a:lvl2pPr marL="511175" defTabSz="681038">
              <a:defRPr sz="2400">
                <a:solidFill>
                  <a:schemeClr val="tx1"/>
                </a:solidFill>
                <a:latin typeface="Times New Roman" panose="02020603050405020304" pitchFamily="18" charset="0"/>
              </a:defRPr>
            </a:lvl2pPr>
            <a:lvl3pPr marL="1022350" defTabSz="681038">
              <a:defRPr sz="2400">
                <a:solidFill>
                  <a:schemeClr val="tx1"/>
                </a:solidFill>
                <a:latin typeface="Times New Roman" panose="02020603050405020304" pitchFamily="18" charset="0"/>
              </a:defRPr>
            </a:lvl3pPr>
            <a:lvl4pPr marL="1535113" defTabSz="681038">
              <a:defRPr sz="2400">
                <a:solidFill>
                  <a:schemeClr val="tx1"/>
                </a:solidFill>
                <a:latin typeface="Times New Roman" panose="02020603050405020304" pitchFamily="18" charset="0"/>
              </a:defRPr>
            </a:lvl4pPr>
            <a:lvl5pPr marL="2044700" defTabSz="681038">
              <a:defRPr sz="2400">
                <a:solidFill>
                  <a:schemeClr val="tx1"/>
                </a:solidFill>
                <a:latin typeface="Times New Roman" panose="02020603050405020304" pitchFamily="18" charset="0"/>
              </a:defRPr>
            </a:lvl5pPr>
            <a:lvl6pPr marL="2501900" defTabSz="681038" eaLnBrk="0" fontAlgn="base" hangingPunct="0">
              <a:spcBef>
                <a:spcPct val="0"/>
              </a:spcBef>
              <a:spcAft>
                <a:spcPct val="0"/>
              </a:spcAft>
              <a:defRPr sz="2400">
                <a:solidFill>
                  <a:schemeClr val="tx1"/>
                </a:solidFill>
                <a:latin typeface="Times New Roman" panose="02020603050405020304" pitchFamily="18" charset="0"/>
              </a:defRPr>
            </a:lvl6pPr>
            <a:lvl7pPr marL="2959100" defTabSz="681038" eaLnBrk="0" fontAlgn="base" hangingPunct="0">
              <a:spcBef>
                <a:spcPct val="0"/>
              </a:spcBef>
              <a:spcAft>
                <a:spcPct val="0"/>
              </a:spcAft>
              <a:defRPr sz="2400">
                <a:solidFill>
                  <a:schemeClr val="tx1"/>
                </a:solidFill>
                <a:latin typeface="Times New Roman" panose="02020603050405020304" pitchFamily="18" charset="0"/>
              </a:defRPr>
            </a:lvl7pPr>
            <a:lvl8pPr marL="3416300" defTabSz="681038" eaLnBrk="0" fontAlgn="base" hangingPunct="0">
              <a:spcBef>
                <a:spcPct val="0"/>
              </a:spcBef>
              <a:spcAft>
                <a:spcPct val="0"/>
              </a:spcAft>
              <a:defRPr sz="2400">
                <a:solidFill>
                  <a:schemeClr val="tx1"/>
                </a:solidFill>
                <a:latin typeface="Times New Roman" panose="02020603050405020304" pitchFamily="18" charset="0"/>
              </a:defRPr>
            </a:lvl8pPr>
            <a:lvl9pPr marL="3873500" defTabSz="681038"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lnSpc>
                <a:spcPts val="3000"/>
              </a:lnSpc>
              <a:spcBef>
                <a:spcPct val="20000"/>
              </a:spcBef>
              <a:spcAft>
                <a:spcPct val="0"/>
              </a:spcAft>
              <a:defRPr/>
            </a:pPr>
            <a:r>
              <a:rPr lang="en-US" altLang="sv-SE" sz="2100">
                <a:solidFill>
                  <a:srgbClr val="FFCC00"/>
                </a:solidFill>
                <a:latin typeface="Arial" panose="020B0604020202020204" pitchFamily="34" charset="0"/>
              </a:rPr>
              <a:t> </a:t>
            </a:r>
          </a:p>
        </p:txBody>
      </p:sp>
      <p:sp>
        <p:nvSpPr>
          <p:cNvPr id="7" name="Rectangle 7"/>
          <p:cNvSpPr>
            <a:spLocks noChangeArrowheads="1"/>
          </p:cNvSpPr>
          <p:nvPr/>
        </p:nvSpPr>
        <p:spPr bwMode="auto">
          <a:xfrm>
            <a:off x="1322388" y="1631950"/>
            <a:ext cx="373062"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681038">
              <a:defRPr sz="2400">
                <a:solidFill>
                  <a:schemeClr val="tx1"/>
                </a:solidFill>
                <a:latin typeface="Times New Roman" panose="02020603050405020304" pitchFamily="18" charset="0"/>
              </a:defRPr>
            </a:lvl1pPr>
            <a:lvl2pPr marL="511175" defTabSz="681038">
              <a:defRPr sz="2400">
                <a:solidFill>
                  <a:schemeClr val="tx1"/>
                </a:solidFill>
                <a:latin typeface="Times New Roman" panose="02020603050405020304" pitchFamily="18" charset="0"/>
              </a:defRPr>
            </a:lvl2pPr>
            <a:lvl3pPr marL="1022350" defTabSz="681038">
              <a:defRPr sz="2400">
                <a:solidFill>
                  <a:schemeClr val="tx1"/>
                </a:solidFill>
                <a:latin typeface="Times New Roman" panose="02020603050405020304" pitchFamily="18" charset="0"/>
              </a:defRPr>
            </a:lvl3pPr>
            <a:lvl4pPr marL="1535113" defTabSz="681038">
              <a:defRPr sz="2400">
                <a:solidFill>
                  <a:schemeClr val="tx1"/>
                </a:solidFill>
                <a:latin typeface="Times New Roman" panose="02020603050405020304" pitchFamily="18" charset="0"/>
              </a:defRPr>
            </a:lvl4pPr>
            <a:lvl5pPr marL="2044700" defTabSz="681038">
              <a:defRPr sz="2400">
                <a:solidFill>
                  <a:schemeClr val="tx1"/>
                </a:solidFill>
                <a:latin typeface="Times New Roman" panose="02020603050405020304" pitchFamily="18" charset="0"/>
              </a:defRPr>
            </a:lvl5pPr>
            <a:lvl6pPr marL="2501900" defTabSz="681038" eaLnBrk="0" fontAlgn="base" hangingPunct="0">
              <a:spcBef>
                <a:spcPct val="0"/>
              </a:spcBef>
              <a:spcAft>
                <a:spcPct val="0"/>
              </a:spcAft>
              <a:defRPr sz="2400">
                <a:solidFill>
                  <a:schemeClr val="tx1"/>
                </a:solidFill>
                <a:latin typeface="Times New Roman" panose="02020603050405020304" pitchFamily="18" charset="0"/>
              </a:defRPr>
            </a:lvl6pPr>
            <a:lvl7pPr marL="2959100" defTabSz="681038" eaLnBrk="0" fontAlgn="base" hangingPunct="0">
              <a:spcBef>
                <a:spcPct val="0"/>
              </a:spcBef>
              <a:spcAft>
                <a:spcPct val="0"/>
              </a:spcAft>
              <a:defRPr sz="2400">
                <a:solidFill>
                  <a:schemeClr val="tx1"/>
                </a:solidFill>
                <a:latin typeface="Times New Roman" panose="02020603050405020304" pitchFamily="18" charset="0"/>
              </a:defRPr>
            </a:lvl7pPr>
            <a:lvl8pPr marL="3416300" defTabSz="681038" eaLnBrk="0" fontAlgn="base" hangingPunct="0">
              <a:spcBef>
                <a:spcPct val="0"/>
              </a:spcBef>
              <a:spcAft>
                <a:spcPct val="0"/>
              </a:spcAft>
              <a:defRPr sz="2400">
                <a:solidFill>
                  <a:schemeClr val="tx1"/>
                </a:solidFill>
                <a:latin typeface="Times New Roman" panose="02020603050405020304" pitchFamily="18" charset="0"/>
              </a:defRPr>
            </a:lvl8pPr>
            <a:lvl9pPr marL="3873500" defTabSz="681038"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lnSpc>
                <a:spcPts val="3000"/>
              </a:lnSpc>
              <a:spcBef>
                <a:spcPct val="20000"/>
              </a:spcBef>
              <a:spcAft>
                <a:spcPct val="0"/>
              </a:spcAft>
              <a:defRPr/>
            </a:pPr>
            <a:r>
              <a:rPr lang="en-US" altLang="sv-SE" sz="2100">
                <a:solidFill>
                  <a:srgbClr val="FFCC00"/>
                </a:solidFill>
                <a:latin typeface="Arial" panose="020B0604020202020204" pitchFamily="34" charset="0"/>
              </a:rPr>
              <a:t>     </a:t>
            </a:r>
          </a:p>
        </p:txBody>
      </p:sp>
      <p:sp>
        <p:nvSpPr>
          <p:cNvPr id="8" name="AutoShape 15"/>
          <p:cNvSpPr>
            <a:spLocks noChangeArrowheads="1"/>
          </p:cNvSpPr>
          <p:nvPr userDrawn="1"/>
        </p:nvSpPr>
        <p:spPr bwMode="auto">
          <a:xfrm flipH="1">
            <a:off x="7670800" y="266700"/>
            <a:ext cx="1019175" cy="6591300"/>
          </a:xfrm>
          <a:prstGeom prst="moon">
            <a:avLst>
              <a:gd name="adj" fmla="val 21806"/>
            </a:avLst>
          </a:prstGeom>
          <a:gradFill rotWithShape="1">
            <a:gsLst>
              <a:gs pos="0">
                <a:srgbClr val="FFFF66"/>
              </a:gs>
              <a:gs pos="100000">
                <a:schemeClr val="accent1"/>
              </a:gs>
            </a:gsLst>
            <a:lin ang="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0" fontAlgn="base" hangingPunct="0">
              <a:spcBef>
                <a:spcPct val="0"/>
              </a:spcBef>
              <a:spcAft>
                <a:spcPct val="0"/>
              </a:spcAft>
              <a:defRPr/>
            </a:pPr>
            <a:endParaRPr lang="sv-SE" altLang="sv-SE">
              <a:solidFill>
                <a:srgbClr val="000000"/>
              </a:solidFill>
            </a:endParaRPr>
          </a:p>
        </p:txBody>
      </p:sp>
      <p:graphicFrame>
        <p:nvGraphicFramePr>
          <p:cNvPr id="9" name="Object 21"/>
          <p:cNvGraphicFramePr>
            <a:graphicFrameLocks noChangeAspect="1"/>
          </p:cNvGraphicFramePr>
          <p:nvPr userDrawn="1"/>
        </p:nvGraphicFramePr>
        <p:xfrm>
          <a:off x="0" y="1500188"/>
          <a:ext cx="8194675" cy="3449637"/>
        </p:xfrm>
        <a:graphic>
          <a:graphicData uri="http://schemas.openxmlformats.org/presentationml/2006/ole">
            <mc:AlternateContent xmlns:mc="http://schemas.openxmlformats.org/markup-compatibility/2006">
              <mc:Choice xmlns:v="urn:schemas-microsoft-com:vml" Requires="v">
                <p:oleObj spid="_x0000_s10393" r:id="rId3" imgW="4686954" imgH="1961905" progId="MSPhotoEd.3">
                  <p:embed/>
                </p:oleObj>
              </mc:Choice>
              <mc:Fallback>
                <p:oleObj r:id="rId3" imgW="4686954" imgH="1961905"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00188"/>
                        <a:ext cx="8194675" cy="344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10274" name="Rectangle 2"/>
          <p:cNvSpPr>
            <a:spLocks noGrp="1" noChangeArrowheads="1"/>
          </p:cNvSpPr>
          <p:nvPr>
            <p:ph type="ctrTitle"/>
          </p:nvPr>
        </p:nvSpPr>
        <p:spPr>
          <a:xfrm>
            <a:off x="685800" y="1600200"/>
            <a:ext cx="7416800" cy="1470025"/>
          </a:xfrm>
        </p:spPr>
        <p:txBody>
          <a:bodyPr anchor="t"/>
          <a:lstStyle>
            <a:lvl1pPr algn="ctr">
              <a:defRPr sz="4000" b="1">
                <a:solidFill>
                  <a:schemeClr val="bg2"/>
                </a:solidFill>
              </a:defRPr>
            </a:lvl1pPr>
          </a:lstStyle>
          <a:p>
            <a:pPr lvl="0"/>
            <a:r>
              <a:rPr lang="en-US" altLang="sv-SE" noProof="0"/>
              <a:t>Click to edit Master title style</a:t>
            </a:r>
          </a:p>
        </p:txBody>
      </p:sp>
      <p:sp>
        <p:nvSpPr>
          <p:cNvPr id="310275" name="Rectangle 3"/>
          <p:cNvSpPr>
            <a:spLocks noGrp="1" noChangeArrowheads="1"/>
          </p:cNvSpPr>
          <p:nvPr>
            <p:ph type="subTitle" idx="1"/>
          </p:nvPr>
        </p:nvSpPr>
        <p:spPr>
          <a:xfrm>
            <a:off x="685800" y="3886200"/>
            <a:ext cx="7302500" cy="1752600"/>
          </a:xfrm>
        </p:spPr>
        <p:txBody>
          <a:bodyPr/>
          <a:lstStyle>
            <a:lvl1pPr marL="0" indent="0" algn="ctr">
              <a:buFont typeface="Wingdings" panose="05000000000000000000" pitchFamily="2" charset="2"/>
              <a:buNone/>
              <a:defRPr>
                <a:solidFill>
                  <a:schemeClr val="bg2"/>
                </a:solidFill>
              </a:defRPr>
            </a:lvl1pPr>
          </a:lstStyle>
          <a:p>
            <a:pPr lvl="0"/>
            <a:r>
              <a:rPr lang="en-US" altLang="sv-SE" noProof="0"/>
              <a:t>Click to edit Master subtitle style</a:t>
            </a:r>
          </a:p>
        </p:txBody>
      </p:sp>
    </p:spTree>
    <p:extLst>
      <p:ext uri="{BB962C8B-B14F-4D97-AF65-F5344CB8AC3E}">
        <p14:creationId xmlns:p14="http://schemas.microsoft.com/office/powerpoint/2010/main" val="31887107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Rectangle 13"/>
          <p:cNvSpPr>
            <a:spLocks noGrp="1" noChangeArrowheads="1"/>
          </p:cNvSpPr>
          <p:nvPr>
            <p:ph type="dt" sz="half" idx="10"/>
          </p:nvPr>
        </p:nvSpPr>
        <p:spPr>
          <a:ln/>
        </p:spPr>
        <p:txBody>
          <a:bodyPr/>
          <a:lstStyle>
            <a:lvl1pPr>
              <a:defRPr/>
            </a:lvl1pPr>
          </a:lstStyle>
          <a:p>
            <a:pPr>
              <a:defRPr/>
            </a:pPr>
            <a:r>
              <a:rPr lang="sv-SE" altLang="sv-SE" smtClean="0">
                <a:solidFill>
                  <a:srgbClr val="000000"/>
                </a:solidFill>
              </a:rPr>
              <a:t>2019-11-22</a:t>
            </a:r>
            <a:endParaRPr lang="en-US" altLang="sv-SE">
              <a:solidFill>
                <a:srgbClr val="000000"/>
              </a:solidFill>
            </a:endParaRPr>
          </a:p>
        </p:txBody>
      </p:sp>
    </p:spTree>
    <p:extLst>
      <p:ext uri="{BB962C8B-B14F-4D97-AF65-F5344CB8AC3E}">
        <p14:creationId xmlns:p14="http://schemas.microsoft.com/office/powerpoint/2010/main" val="27620245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623888" y="1709738"/>
            <a:ext cx="7886700" cy="2852737"/>
          </a:xfrm>
        </p:spPr>
        <p:txBody>
          <a:bodyPr/>
          <a:lstStyle>
            <a:lvl1pPr>
              <a:defRPr sz="6000"/>
            </a:lvl1pPr>
          </a:lstStyle>
          <a:p>
            <a:r>
              <a:rPr lang="sv-SE"/>
              <a:t>Klicka här för att ändra format</a:t>
            </a:r>
          </a:p>
        </p:txBody>
      </p:sp>
      <p:sp>
        <p:nvSpPr>
          <p:cNvPr id="3" name="Platshållare för text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sv-SE"/>
              <a:t>Redigera format för bakgrundstext</a:t>
            </a:r>
          </a:p>
        </p:txBody>
      </p:sp>
      <p:sp>
        <p:nvSpPr>
          <p:cNvPr id="4" name="Rectangle 13"/>
          <p:cNvSpPr>
            <a:spLocks noGrp="1" noChangeArrowheads="1"/>
          </p:cNvSpPr>
          <p:nvPr>
            <p:ph type="dt" sz="half" idx="10"/>
          </p:nvPr>
        </p:nvSpPr>
        <p:spPr>
          <a:ln/>
        </p:spPr>
        <p:txBody>
          <a:bodyPr/>
          <a:lstStyle>
            <a:lvl1pPr>
              <a:defRPr/>
            </a:lvl1pPr>
          </a:lstStyle>
          <a:p>
            <a:pPr>
              <a:defRPr/>
            </a:pPr>
            <a:r>
              <a:rPr lang="sv-SE" altLang="sv-SE" smtClean="0">
                <a:solidFill>
                  <a:srgbClr val="000000"/>
                </a:solidFill>
              </a:rPr>
              <a:t>2019-11-22</a:t>
            </a:r>
            <a:endParaRPr lang="en-US" altLang="sv-SE">
              <a:solidFill>
                <a:srgbClr val="000000"/>
              </a:solidFill>
            </a:endParaRPr>
          </a:p>
        </p:txBody>
      </p:sp>
    </p:spTree>
    <p:extLst>
      <p:ext uri="{BB962C8B-B14F-4D97-AF65-F5344CB8AC3E}">
        <p14:creationId xmlns:p14="http://schemas.microsoft.com/office/powerpoint/2010/main" val="28410675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419100" y="1339850"/>
            <a:ext cx="3798888" cy="476885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4370388" y="1339850"/>
            <a:ext cx="3798887" cy="476885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Rectangle 13"/>
          <p:cNvSpPr>
            <a:spLocks noGrp="1" noChangeArrowheads="1"/>
          </p:cNvSpPr>
          <p:nvPr>
            <p:ph type="dt" sz="half" idx="10"/>
          </p:nvPr>
        </p:nvSpPr>
        <p:spPr>
          <a:ln/>
        </p:spPr>
        <p:txBody>
          <a:bodyPr/>
          <a:lstStyle>
            <a:lvl1pPr>
              <a:defRPr/>
            </a:lvl1pPr>
          </a:lstStyle>
          <a:p>
            <a:pPr>
              <a:defRPr/>
            </a:pPr>
            <a:r>
              <a:rPr lang="sv-SE" altLang="sv-SE" smtClean="0">
                <a:solidFill>
                  <a:srgbClr val="000000"/>
                </a:solidFill>
              </a:rPr>
              <a:t>2019-11-22</a:t>
            </a:r>
            <a:endParaRPr lang="en-US" altLang="sv-SE">
              <a:solidFill>
                <a:srgbClr val="000000"/>
              </a:solidFill>
            </a:endParaRPr>
          </a:p>
        </p:txBody>
      </p:sp>
    </p:spTree>
    <p:extLst>
      <p:ext uri="{BB962C8B-B14F-4D97-AF65-F5344CB8AC3E}">
        <p14:creationId xmlns:p14="http://schemas.microsoft.com/office/powerpoint/2010/main" val="234843592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30238" y="365125"/>
            <a:ext cx="7886700" cy="1325563"/>
          </a:xfrm>
        </p:spPr>
        <p:txBody>
          <a:bodyPr/>
          <a:lstStyle/>
          <a:p>
            <a:r>
              <a:rPr lang="sv-SE"/>
              <a:t>Klicka här för att ändra format</a:t>
            </a:r>
          </a:p>
        </p:txBody>
      </p:sp>
      <p:sp>
        <p:nvSpPr>
          <p:cNvPr id="3" name="Platshållare för text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630238" y="2505075"/>
            <a:ext cx="3868737" cy="36845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p:cNvSpPr>
            <a:spLocks noGrp="1"/>
          </p:cNvSpPr>
          <p:nvPr>
            <p:ph sz="quarter" idx="4"/>
          </p:nvPr>
        </p:nvSpPr>
        <p:spPr>
          <a:xfrm>
            <a:off x="4629150" y="2505075"/>
            <a:ext cx="3887788" cy="36845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7" name="Rectangle 13"/>
          <p:cNvSpPr>
            <a:spLocks noGrp="1" noChangeArrowheads="1"/>
          </p:cNvSpPr>
          <p:nvPr>
            <p:ph type="dt" sz="half" idx="10"/>
          </p:nvPr>
        </p:nvSpPr>
        <p:spPr>
          <a:ln/>
        </p:spPr>
        <p:txBody>
          <a:bodyPr/>
          <a:lstStyle>
            <a:lvl1pPr>
              <a:defRPr/>
            </a:lvl1pPr>
          </a:lstStyle>
          <a:p>
            <a:pPr>
              <a:defRPr/>
            </a:pPr>
            <a:r>
              <a:rPr lang="sv-SE" altLang="sv-SE" smtClean="0">
                <a:solidFill>
                  <a:srgbClr val="000000"/>
                </a:solidFill>
              </a:rPr>
              <a:t>2019-11-22</a:t>
            </a:r>
            <a:endParaRPr lang="en-US" altLang="sv-SE">
              <a:solidFill>
                <a:srgbClr val="000000"/>
              </a:solidFill>
            </a:endParaRPr>
          </a:p>
        </p:txBody>
      </p:sp>
    </p:spTree>
    <p:extLst>
      <p:ext uri="{BB962C8B-B14F-4D97-AF65-F5344CB8AC3E}">
        <p14:creationId xmlns:p14="http://schemas.microsoft.com/office/powerpoint/2010/main" val="314120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a:t>Klicka här för att ändra format</a:t>
            </a:r>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p:cNvSpPr>
            <a:spLocks noGrp="1"/>
          </p:cNvSpPr>
          <p:nvPr>
            <p:ph type="dt" sz="half" idx="10"/>
          </p:nvPr>
        </p:nvSpPr>
        <p:spPr/>
        <p:txBody>
          <a:bodyPr/>
          <a:lstStyle/>
          <a:p>
            <a:r>
              <a:rPr lang="sv-SE" smtClean="0"/>
              <a:t>2019-11-22</a:t>
            </a:r>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18502A6F-F851-4F0F-BD99-54FCF7EFDBE4}" type="slidenum">
              <a:rPr lang="sv-SE" smtClean="0"/>
              <a:t>‹#›</a:t>
            </a:fld>
            <a:endParaRPr lang="sv-SE"/>
          </a:p>
        </p:txBody>
      </p:sp>
    </p:spTree>
    <p:extLst>
      <p:ext uri="{BB962C8B-B14F-4D97-AF65-F5344CB8AC3E}">
        <p14:creationId xmlns:p14="http://schemas.microsoft.com/office/powerpoint/2010/main" val="32021962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Rectangle 13"/>
          <p:cNvSpPr>
            <a:spLocks noGrp="1" noChangeArrowheads="1"/>
          </p:cNvSpPr>
          <p:nvPr>
            <p:ph type="dt" sz="half" idx="10"/>
          </p:nvPr>
        </p:nvSpPr>
        <p:spPr>
          <a:ln/>
        </p:spPr>
        <p:txBody>
          <a:bodyPr/>
          <a:lstStyle>
            <a:lvl1pPr>
              <a:defRPr/>
            </a:lvl1pPr>
          </a:lstStyle>
          <a:p>
            <a:pPr>
              <a:defRPr/>
            </a:pPr>
            <a:r>
              <a:rPr lang="sv-SE" altLang="sv-SE" smtClean="0">
                <a:solidFill>
                  <a:srgbClr val="000000"/>
                </a:solidFill>
              </a:rPr>
              <a:t>2019-11-22</a:t>
            </a:r>
            <a:endParaRPr lang="en-US" altLang="sv-SE">
              <a:solidFill>
                <a:srgbClr val="000000"/>
              </a:solidFill>
            </a:endParaRPr>
          </a:p>
        </p:txBody>
      </p:sp>
    </p:spTree>
    <p:extLst>
      <p:ext uri="{BB962C8B-B14F-4D97-AF65-F5344CB8AC3E}">
        <p14:creationId xmlns:p14="http://schemas.microsoft.com/office/powerpoint/2010/main" val="6996858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r>
              <a:rPr lang="sv-SE" altLang="sv-SE" smtClean="0">
                <a:solidFill>
                  <a:srgbClr val="000000"/>
                </a:solidFill>
              </a:rPr>
              <a:t>2019-11-22</a:t>
            </a:r>
            <a:endParaRPr lang="en-US" altLang="sv-SE">
              <a:solidFill>
                <a:srgbClr val="000000"/>
              </a:solidFill>
            </a:endParaRPr>
          </a:p>
        </p:txBody>
      </p:sp>
    </p:spTree>
    <p:extLst>
      <p:ext uri="{BB962C8B-B14F-4D97-AF65-F5344CB8AC3E}">
        <p14:creationId xmlns:p14="http://schemas.microsoft.com/office/powerpoint/2010/main" val="94924821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630238" y="457200"/>
            <a:ext cx="2949575" cy="1600200"/>
          </a:xfrm>
        </p:spPr>
        <p:txBody>
          <a:bodyPr/>
          <a:lstStyle>
            <a:lvl1pPr>
              <a:defRPr sz="3200"/>
            </a:lvl1pPr>
          </a:lstStyle>
          <a:p>
            <a:r>
              <a:rPr lang="sv-SE"/>
              <a:t>Klicka här för att ändra format</a:t>
            </a:r>
          </a:p>
        </p:txBody>
      </p:sp>
      <p:sp>
        <p:nvSpPr>
          <p:cNvPr id="3" name="Platshållare för innehåll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5" name="Rectangle 13"/>
          <p:cNvSpPr>
            <a:spLocks noGrp="1" noChangeArrowheads="1"/>
          </p:cNvSpPr>
          <p:nvPr>
            <p:ph type="dt" sz="half" idx="10"/>
          </p:nvPr>
        </p:nvSpPr>
        <p:spPr>
          <a:ln/>
        </p:spPr>
        <p:txBody>
          <a:bodyPr/>
          <a:lstStyle>
            <a:lvl1pPr>
              <a:defRPr/>
            </a:lvl1pPr>
          </a:lstStyle>
          <a:p>
            <a:pPr>
              <a:defRPr/>
            </a:pPr>
            <a:r>
              <a:rPr lang="sv-SE" altLang="sv-SE" smtClean="0">
                <a:solidFill>
                  <a:srgbClr val="000000"/>
                </a:solidFill>
              </a:rPr>
              <a:t>2019-11-22</a:t>
            </a:r>
            <a:endParaRPr lang="en-US" altLang="sv-SE">
              <a:solidFill>
                <a:srgbClr val="000000"/>
              </a:solidFill>
            </a:endParaRPr>
          </a:p>
        </p:txBody>
      </p:sp>
    </p:spTree>
    <p:extLst>
      <p:ext uri="{BB962C8B-B14F-4D97-AF65-F5344CB8AC3E}">
        <p14:creationId xmlns:p14="http://schemas.microsoft.com/office/powerpoint/2010/main" val="42180055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630238" y="457200"/>
            <a:ext cx="2949575" cy="1600200"/>
          </a:xfrm>
        </p:spPr>
        <p:txBody>
          <a:bodyPr/>
          <a:lstStyle>
            <a:lvl1pPr>
              <a:defRPr sz="3200"/>
            </a:lvl1pPr>
          </a:lstStyle>
          <a:p>
            <a:r>
              <a:rPr lang="sv-SE"/>
              <a:t>Klicka här för att ändra format</a:t>
            </a:r>
          </a:p>
        </p:txBody>
      </p:sp>
      <p:sp>
        <p:nvSpPr>
          <p:cNvPr id="3" name="Platshållare för bild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v-SE" noProof="0"/>
          </a:p>
        </p:txBody>
      </p:sp>
      <p:sp>
        <p:nvSpPr>
          <p:cNvPr id="4" name="Platshållare för text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5" name="Rectangle 13"/>
          <p:cNvSpPr>
            <a:spLocks noGrp="1" noChangeArrowheads="1"/>
          </p:cNvSpPr>
          <p:nvPr>
            <p:ph type="dt" sz="half" idx="10"/>
          </p:nvPr>
        </p:nvSpPr>
        <p:spPr>
          <a:ln/>
        </p:spPr>
        <p:txBody>
          <a:bodyPr/>
          <a:lstStyle>
            <a:lvl1pPr>
              <a:defRPr/>
            </a:lvl1pPr>
          </a:lstStyle>
          <a:p>
            <a:pPr>
              <a:defRPr/>
            </a:pPr>
            <a:r>
              <a:rPr lang="sv-SE" altLang="sv-SE" smtClean="0">
                <a:solidFill>
                  <a:srgbClr val="000000"/>
                </a:solidFill>
              </a:rPr>
              <a:t>2019-11-22</a:t>
            </a:r>
            <a:endParaRPr lang="en-US" altLang="sv-SE">
              <a:solidFill>
                <a:srgbClr val="000000"/>
              </a:solidFill>
            </a:endParaRPr>
          </a:p>
        </p:txBody>
      </p:sp>
    </p:spTree>
    <p:extLst>
      <p:ext uri="{BB962C8B-B14F-4D97-AF65-F5344CB8AC3E}">
        <p14:creationId xmlns:p14="http://schemas.microsoft.com/office/powerpoint/2010/main" val="24154138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Rectangle 13"/>
          <p:cNvSpPr>
            <a:spLocks noGrp="1" noChangeArrowheads="1"/>
          </p:cNvSpPr>
          <p:nvPr>
            <p:ph type="dt" sz="half" idx="10"/>
          </p:nvPr>
        </p:nvSpPr>
        <p:spPr>
          <a:ln/>
        </p:spPr>
        <p:txBody>
          <a:bodyPr/>
          <a:lstStyle>
            <a:lvl1pPr>
              <a:defRPr/>
            </a:lvl1pPr>
          </a:lstStyle>
          <a:p>
            <a:pPr>
              <a:defRPr/>
            </a:pPr>
            <a:r>
              <a:rPr lang="sv-SE" altLang="sv-SE" smtClean="0">
                <a:solidFill>
                  <a:srgbClr val="000000"/>
                </a:solidFill>
              </a:rPr>
              <a:t>2019-11-22</a:t>
            </a:r>
            <a:endParaRPr lang="en-US" altLang="sv-SE">
              <a:solidFill>
                <a:srgbClr val="000000"/>
              </a:solidFill>
            </a:endParaRPr>
          </a:p>
        </p:txBody>
      </p:sp>
    </p:spTree>
    <p:extLst>
      <p:ext uri="{BB962C8B-B14F-4D97-AF65-F5344CB8AC3E}">
        <p14:creationId xmlns:p14="http://schemas.microsoft.com/office/powerpoint/2010/main" val="369077463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229350" y="228600"/>
            <a:ext cx="1939925" cy="5880100"/>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406400" y="228600"/>
            <a:ext cx="5670550" cy="5880100"/>
          </a:xfrm>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Rectangle 13"/>
          <p:cNvSpPr>
            <a:spLocks noGrp="1" noChangeArrowheads="1"/>
          </p:cNvSpPr>
          <p:nvPr>
            <p:ph type="dt" sz="half" idx="10"/>
          </p:nvPr>
        </p:nvSpPr>
        <p:spPr>
          <a:ln/>
        </p:spPr>
        <p:txBody>
          <a:bodyPr/>
          <a:lstStyle>
            <a:lvl1pPr>
              <a:defRPr/>
            </a:lvl1pPr>
          </a:lstStyle>
          <a:p>
            <a:pPr>
              <a:defRPr/>
            </a:pPr>
            <a:r>
              <a:rPr lang="sv-SE" altLang="sv-SE" smtClean="0">
                <a:solidFill>
                  <a:srgbClr val="000000"/>
                </a:solidFill>
              </a:rPr>
              <a:t>2019-11-22</a:t>
            </a:r>
            <a:endParaRPr lang="en-US" altLang="sv-SE">
              <a:solidFill>
                <a:srgbClr val="000000"/>
              </a:solidFill>
            </a:endParaRPr>
          </a:p>
        </p:txBody>
      </p:sp>
    </p:spTree>
    <p:extLst>
      <p:ext uri="{BB962C8B-B14F-4D97-AF65-F5344CB8AC3E}">
        <p14:creationId xmlns:p14="http://schemas.microsoft.com/office/powerpoint/2010/main" val="176375291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Rubrikbild">
    <p:spTree>
      <p:nvGrpSpPr>
        <p:cNvPr id="1" name=""/>
        <p:cNvGrpSpPr/>
        <p:nvPr/>
      </p:nvGrpSpPr>
      <p:grpSpPr>
        <a:xfrm>
          <a:off x="0" y="0"/>
          <a:ext cx="0" cy="0"/>
          <a:chOff x="0" y="0"/>
          <a:chExt cx="0" cy="0"/>
        </a:xfrm>
      </p:grpSpPr>
      <p:sp>
        <p:nvSpPr>
          <p:cNvPr id="4" name="Rectangle 4"/>
          <p:cNvSpPr>
            <a:spLocks noChangeArrowheads="1"/>
          </p:cNvSpPr>
          <p:nvPr/>
        </p:nvSpPr>
        <p:spPr bwMode="auto">
          <a:xfrm>
            <a:off x="903288" y="1587500"/>
            <a:ext cx="84137"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663575">
              <a:defRPr sz="2400">
                <a:solidFill>
                  <a:schemeClr val="tx1"/>
                </a:solidFill>
                <a:latin typeface="Times New Roman" panose="02020603050405020304" pitchFamily="18" charset="0"/>
              </a:defRPr>
            </a:lvl1pPr>
            <a:lvl2pPr marL="579438" defTabSz="663575">
              <a:defRPr sz="2400">
                <a:solidFill>
                  <a:schemeClr val="tx1"/>
                </a:solidFill>
                <a:latin typeface="Times New Roman" panose="02020603050405020304" pitchFamily="18" charset="0"/>
              </a:defRPr>
            </a:lvl2pPr>
            <a:lvl3pPr marL="1155700" defTabSz="663575">
              <a:defRPr sz="2400">
                <a:solidFill>
                  <a:schemeClr val="tx1"/>
                </a:solidFill>
                <a:latin typeface="Times New Roman" panose="02020603050405020304" pitchFamily="18" charset="0"/>
              </a:defRPr>
            </a:lvl3pPr>
            <a:lvl4pPr marL="1736725" defTabSz="663575">
              <a:defRPr sz="2400">
                <a:solidFill>
                  <a:schemeClr val="tx1"/>
                </a:solidFill>
                <a:latin typeface="Times New Roman" panose="02020603050405020304" pitchFamily="18" charset="0"/>
              </a:defRPr>
            </a:lvl4pPr>
            <a:lvl5pPr marL="2314575" defTabSz="663575">
              <a:defRPr sz="2400">
                <a:solidFill>
                  <a:schemeClr val="tx1"/>
                </a:solidFill>
                <a:latin typeface="Times New Roman" panose="02020603050405020304" pitchFamily="18" charset="0"/>
              </a:defRPr>
            </a:lvl5pPr>
            <a:lvl6pPr marL="2771775" defTabSz="663575" eaLnBrk="0" fontAlgn="base" hangingPunct="0">
              <a:spcBef>
                <a:spcPct val="0"/>
              </a:spcBef>
              <a:spcAft>
                <a:spcPct val="0"/>
              </a:spcAft>
              <a:defRPr sz="2400">
                <a:solidFill>
                  <a:schemeClr val="tx1"/>
                </a:solidFill>
                <a:latin typeface="Times New Roman" panose="02020603050405020304" pitchFamily="18" charset="0"/>
              </a:defRPr>
            </a:lvl6pPr>
            <a:lvl7pPr marL="3228975" defTabSz="663575" eaLnBrk="0" fontAlgn="base" hangingPunct="0">
              <a:spcBef>
                <a:spcPct val="0"/>
              </a:spcBef>
              <a:spcAft>
                <a:spcPct val="0"/>
              </a:spcAft>
              <a:defRPr sz="2400">
                <a:solidFill>
                  <a:schemeClr val="tx1"/>
                </a:solidFill>
                <a:latin typeface="Times New Roman" panose="02020603050405020304" pitchFamily="18" charset="0"/>
              </a:defRPr>
            </a:lvl7pPr>
            <a:lvl8pPr marL="3686175" defTabSz="663575" eaLnBrk="0" fontAlgn="base" hangingPunct="0">
              <a:spcBef>
                <a:spcPct val="0"/>
              </a:spcBef>
              <a:spcAft>
                <a:spcPct val="0"/>
              </a:spcAft>
              <a:defRPr sz="2400">
                <a:solidFill>
                  <a:schemeClr val="tx1"/>
                </a:solidFill>
                <a:latin typeface="Times New Roman" panose="02020603050405020304" pitchFamily="18" charset="0"/>
              </a:defRPr>
            </a:lvl8pPr>
            <a:lvl9pPr marL="4143375" defTabSz="663575"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lnSpc>
                <a:spcPts val="3400"/>
              </a:lnSpc>
              <a:spcBef>
                <a:spcPct val="20000"/>
              </a:spcBef>
              <a:spcAft>
                <a:spcPct val="0"/>
              </a:spcAft>
              <a:defRPr/>
            </a:pPr>
            <a:r>
              <a:rPr lang="en-US" altLang="sv-SE">
                <a:solidFill>
                  <a:srgbClr val="FF0000"/>
                </a:solidFill>
                <a:latin typeface="Arial" panose="020B0604020202020204" pitchFamily="34" charset="0"/>
              </a:rPr>
              <a:t> </a:t>
            </a:r>
          </a:p>
        </p:txBody>
      </p:sp>
      <p:sp>
        <p:nvSpPr>
          <p:cNvPr id="5" name="Rectangle 5"/>
          <p:cNvSpPr>
            <a:spLocks noChangeArrowheads="1"/>
          </p:cNvSpPr>
          <p:nvPr/>
        </p:nvSpPr>
        <p:spPr bwMode="auto">
          <a:xfrm>
            <a:off x="903288" y="1587500"/>
            <a:ext cx="420687"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663575">
              <a:defRPr sz="2400">
                <a:solidFill>
                  <a:schemeClr val="tx1"/>
                </a:solidFill>
                <a:latin typeface="Times New Roman" panose="02020603050405020304" pitchFamily="18" charset="0"/>
              </a:defRPr>
            </a:lvl1pPr>
            <a:lvl2pPr marL="579438" defTabSz="663575">
              <a:defRPr sz="2400">
                <a:solidFill>
                  <a:schemeClr val="tx1"/>
                </a:solidFill>
                <a:latin typeface="Times New Roman" panose="02020603050405020304" pitchFamily="18" charset="0"/>
              </a:defRPr>
            </a:lvl2pPr>
            <a:lvl3pPr marL="1155700" defTabSz="663575">
              <a:defRPr sz="2400">
                <a:solidFill>
                  <a:schemeClr val="tx1"/>
                </a:solidFill>
                <a:latin typeface="Times New Roman" panose="02020603050405020304" pitchFamily="18" charset="0"/>
              </a:defRPr>
            </a:lvl3pPr>
            <a:lvl4pPr marL="1736725" defTabSz="663575">
              <a:defRPr sz="2400">
                <a:solidFill>
                  <a:schemeClr val="tx1"/>
                </a:solidFill>
                <a:latin typeface="Times New Roman" panose="02020603050405020304" pitchFamily="18" charset="0"/>
              </a:defRPr>
            </a:lvl4pPr>
            <a:lvl5pPr marL="2314575" defTabSz="663575">
              <a:defRPr sz="2400">
                <a:solidFill>
                  <a:schemeClr val="tx1"/>
                </a:solidFill>
                <a:latin typeface="Times New Roman" panose="02020603050405020304" pitchFamily="18" charset="0"/>
              </a:defRPr>
            </a:lvl5pPr>
            <a:lvl6pPr marL="2771775" defTabSz="663575" eaLnBrk="0" fontAlgn="base" hangingPunct="0">
              <a:spcBef>
                <a:spcPct val="0"/>
              </a:spcBef>
              <a:spcAft>
                <a:spcPct val="0"/>
              </a:spcAft>
              <a:defRPr sz="2400">
                <a:solidFill>
                  <a:schemeClr val="tx1"/>
                </a:solidFill>
                <a:latin typeface="Times New Roman" panose="02020603050405020304" pitchFamily="18" charset="0"/>
              </a:defRPr>
            </a:lvl6pPr>
            <a:lvl7pPr marL="3228975" defTabSz="663575" eaLnBrk="0" fontAlgn="base" hangingPunct="0">
              <a:spcBef>
                <a:spcPct val="0"/>
              </a:spcBef>
              <a:spcAft>
                <a:spcPct val="0"/>
              </a:spcAft>
              <a:defRPr sz="2400">
                <a:solidFill>
                  <a:schemeClr val="tx1"/>
                </a:solidFill>
                <a:latin typeface="Times New Roman" panose="02020603050405020304" pitchFamily="18" charset="0"/>
              </a:defRPr>
            </a:lvl7pPr>
            <a:lvl8pPr marL="3686175" defTabSz="663575" eaLnBrk="0" fontAlgn="base" hangingPunct="0">
              <a:spcBef>
                <a:spcPct val="0"/>
              </a:spcBef>
              <a:spcAft>
                <a:spcPct val="0"/>
              </a:spcAft>
              <a:defRPr sz="2400">
                <a:solidFill>
                  <a:schemeClr val="tx1"/>
                </a:solidFill>
                <a:latin typeface="Times New Roman" panose="02020603050405020304" pitchFamily="18" charset="0"/>
              </a:defRPr>
            </a:lvl8pPr>
            <a:lvl9pPr marL="4143375" defTabSz="663575"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lnSpc>
                <a:spcPts val="3400"/>
              </a:lnSpc>
              <a:spcBef>
                <a:spcPct val="20000"/>
              </a:spcBef>
              <a:spcAft>
                <a:spcPct val="0"/>
              </a:spcAft>
              <a:defRPr/>
            </a:pPr>
            <a:r>
              <a:rPr lang="en-US" altLang="sv-SE">
                <a:solidFill>
                  <a:srgbClr val="FF0000"/>
                </a:solidFill>
                <a:latin typeface="Arial" panose="020B0604020202020204" pitchFamily="34" charset="0"/>
              </a:rPr>
              <a:t>     </a:t>
            </a:r>
          </a:p>
        </p:txBody>
      </p:sp>
      <p:sp>
        <p:nvSpPr>
          <p:cNvPr id="6" name="Rectangle 6"/>
          <p:cNvSpPr>
            <a:spLocks noChangeArrowheads="1"/>
          </p:cNvSpPr>
          <p:nvPr/>
        </p:nvSpPr>
        <p:spPr bwMode="auto">
          <a:xfrm>
            <a:off x="1322388" y="1631950"/>
            <a:ext cx="74612"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681038">
              <a:defRPr sz="2400">
                <a:solidFill>
                  <a:schemeClr val="tx1"/>
                </a:solidFill>
                <a:latin typeface="Times New Roman" panose="02020603050405020304" pitchFamily="18" charset="0"/>
              </a:defRPr>
            </a:lvl1pPr>
            <a:lvl2pPr marL="511175" defTabSz="681038">
              <a:defRPr sz="2400">
                <a:solidFill>
                  <a:schemeClr val="tx1"/>
                </a:solidFill>
                <a:latin typeface="Times New Roman" panose="02020603050405020304" pitchFamily="18" charset="0"/>
              </a:defRPr>
            </a:lvl2pPr>
            <a:lvl3pPr marL="1022350" defTabSz="681038">
              <a:defRPr sz="2400">
                <a:solidFill>
                  <a:schemeClr val="tx1"/>
                </a:solidFill>
                <a:latin typeface="Times New Roman" panose="02020603050405020304" pitchFamily="18" charset="0"/>
              </a:defRPr>
            </a:lvl3pPr>
            <a:lvl4pPr marL="1535113" defTabSz="681038">
              <a:defRPr sz="2400">
                <a:solidFill>
                  <a:schemeClr val="tx1"/>
                </a:solidFill>
                <a:latin typeface="Times New Roman" panose="02020603050405020304" pitchFamily="18" charset="0"/>
              </a:defRPr>
            </a:lvl4pPr>
            <a:lvl5pPr marL="2044700" defTabSz="681038">
              <a:defRPr sz="2400">
                <a:solidFill>
                  <a:schemeClr val="tx1"/>
                </a:solidFill>
                <a:latin typeface="Times New Roman" panose="02020603050405020304" pitchFamily="18" charset="0"/>
              </a:defRPr>
            </a:lvl5pPr>
            <a:lvl6pPr marL="2501900" defTabSz="681038" eaLnBrk="0" fontAlgn="base" hangingPunct="0">
              <a:spcBef>
                <a:spcPct val="0"/>
              </a:spcBef>
              <a:spcAft>
                <a:spcPct val="0"/>
              </a:spcAft>
              <a:defRPr sz="2400">
                <a:solidFill>
                  <a:schemeClr val="tx1"/>
                </a:solidFill>
                <a:latin typeface="Times New Roman" panose="02020603050405020304" pitchFamily="18" charset="0"/>
              </a:defRPr>
            </a:lvl6pPr>
            <a:lvl7pPr marL="2959100" defTabSz="681038" eaLnBrk="0" fontAlgn="base" hangingPunct="0">
              <a:spcBef>
                <a:spcPct val="0"/>
              </a:spcBef>
              <a:spcAft>
                <a:spcPct val="0"/>
              </a:spcAft>
              <a:defRPr sz="2400">
                <a:solidFill>
                  <a:schemeClr val="tx1"/>
                </a:solidFill>
                <a:latin typeface="Times New Roman" panose="02020603050405020304" pitchFamily="18" charset="0"/>
              </a:defRPr>
            </a:lvl7pPr>
            <a:lvl8pPr marL="3416300" defTabSz="681038" eaLnBrk="0" fontAlgn="base" hangingPunct="0">
              <a:spcBef>
                <a:spcPct val="0"/>
              </a:spcBef>
              <a:spcAft>
                <a:spcPct val="0"/>
              </a:spcAft>
              <a:defRPr sz="2400">
                <a:solidFill>
                  <a:schemeClr val="tx1"/>
                </a:solidFill>
                <a:latin typeface="Times New Roman" panose="02020603050405020304" pitchFamily="18" charset="0"/>
              </a:defRPr>
            </a:lvl8pPr>
            <a:lvl9pPr marL="3873500" defTabSz="681038"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lnSpc>
                <a:spcPts val="3000"/>
              </a:lnSpc>
              <a:spcBef>
                <a:spcPct val="20000"/>
              </a:spcBef>
              <a:spcAft>
                <a:spcPct val="0"/>
              </a:spcAft>
              <a:defRPr/>
            </a:pPr>
            <a:r>
              <a:rPr lang="en-US" altLang="sv-SE" sz="2100">
                <a:solidFill>
                  <a:srgbClr val="FFCC00"/>
                </a:solidFill>
                <a:latin typeface="Arial" panose="020B0604020202020204" pitchFamily="34" charset="0"/>
              </a:rPr>
              <a:t> </a:t>
            </a:r>
          </a:p>
        </p:txBody>
      </p:sp>
      <p:sp>
        <p:nvSpPr>
          <p:cNvPr id="7" name="Rectangle 7"/>
          <p:cNvSpPr>
            <a:spLocks noChangeArrowheads="1"/>
          </p:cNvSpPr>
          <p:nvPr/>
        </p:nvSpPr>
        <p:spPr bwMode="auto">
          <a:xfrm>
            <a:off x="1322388" y="1631950"/>
            <a:ext cx="373062"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681038">
              <a:defRPr sz="2400">
                <a:solidFill>
                  <a:schemeClr val="tx1"/>
                </a:solidFill>
                <a:latin typeface="Times New Roman" panose="02020603050405020304" pitchFamily="18" charset="0"/>
              </a:defRPr>
            </a:lvl1pPr>
            <a:lvl2pPr marL="511175" defTabSz="681038">
              <a:defRPr sz="2400">
                <a:solidFill>
                  <a:schemeClr val="tx1"/>
                </a:solidFill>
                <a:latin typeface="Times New Roman" panose="02020603050405020304" pitchFamily="18" charset="0"/>
              </a:defRPr>
            </a:lvl2pPr>
            <a:lvl3pPr marL="1022350" defTabSz="681038">
              <a:defRPr sz="2400">
                <a:solidFill>
                  <a:schemeClr val="tx1"/>
                </a:solidFill>
                <a:latin typeface="Times New Roman" panose="02020603050405020304" pitchFamily="18" charset="0"/>
              </a:defRPr>
            </a:lvl3pPr>
            <a:lvl4pPr marL="1535113" defTabSz="681038">
              <a:defRPr sz="2400">
                <a:solidFill>
                  <a:schemeClr val="tx1"/>
                </a:solidFill>
                <a:latin typeface="Times New Roman" panose="02020603050405020304" pitchFamily="18" charset="0"/>
              </a:defRPr>
            </a:lvl4pPr>
            <a:lvl5pPr marL="2044700" defTabSz="681038">
              <a:defRPr sz="2400">
                <a:solidFill>
                  <a:schemeClr val="tx1"/>
                </a:solidFill>
                <a:latin typeface="Times New Roman" panose="02020603050405020304" pitchFamily="18" charset="0"/>
              </a:defRPr>
            </a:lvl5pPr>
            <a:lvl6pPr marL="2501900" defTabSz="681038" eaLnBrk="0" fontAlgn="base" hangingPunct="0">
              <a:spcBef>
                <a:spcPct val="0"/>
              </a:spcBef>
              <a:spcAft>
                <a:spcPct val="0"/>
              </a:spcAft>
              <a:defRPr sz="2400">
                <a:solidFill>
                  <a:schemeClr val="tx1"/>
                </a:solidFill>
                <a:latin typeface="Times New Roman" panose="02020603050405020304" pitchFamily="18" charset="0"/>
              </a:defRPr>
            </a:lvl6pPr>
            <a:lvl7pPr marL="2959100" defTabSz="681038" eaLnBrk="0" fontAlgn="base" hangingPunct="0">
              <a:spcBef>
                <a:spcPct val="0"/>
              </a:spcBef>
              <a:spcAft>
                <a:spcPct val="0"/>
              </a:spcAft>
              <a:defRPr sz="2400">
                <a:solidFill>
                  <a:schemeClr val="tx1"/>
                </a:solidFill>
                <a:latin typeface="Times New Roman" panose="02020603050405020304" pitchFamily="18" charset="0"/>
              </a:defRPr>
            </a:lvl7pPr>
            <a:lvl8pPr marL="3416300" defTabSz="681038" eaLnBrk="0" fontAlgn="base" hangingPunct="0">
              <a:spcBef>
                <a:spcPct val="0"/>
              </a:spcBef>
              <a:spcAft>
                <a:spcPct val="0"/>
              </a:spcAft>
              <a:defRPr sz="2400">
                <a:solidFill>
                  <a:schemeClr val="tx1"/>
                </a:solidFill>
                <a:latin typeface="Times New Roman" panose="02020603050405020304" pitchFamily="18" charset="0"/>
              </a:defRPr>
            </a:lvl8pPr>
            <a:lvl9pPr marL="3873500" defTabSz="681038"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lnSpc>
                <a:spcPts val="3000"/>
              </a:lnSpc>
              <a:spcBef>
                <a:spcPct val="20000"/>
              </a:spcBef>
              <a:spcAft>
                <a:spcPct val="0"/>
              </a:spcAft>
              <a:defRPr/>
            </a:pPr>
            <a:r>
              <a:rPr lang="en-US" altLang="sv-SE" sz="2100">
                <a:solidFill>
                  <a:srgbClr val="FFCC00"/>
                </a:solidFill>
                <a:latin typeface="Arial" panose="020B0604020202020204" pitchFamily="34" charset="0"/>
              </a:rPr>
              <a:t>     </a:t>
            </a:r>
          </a:p>
        </p:txBody>
      </p:sp>
      <p:sp>
        <p:nvSpPr>
          <p:cNvPr id="8" name="AutoShape 15"/>
          <p:cNvSpPr>
            <a:spLocks noChangeArrowheads="1"/>
          </p:cNvSpPr>
          <p:nvPr userDrawn="1"/>
        </p:nvSpPr>
        <p:spPr bwMode="auto">
          <a:xfrm flipH="1">
            <a:off x="7670800" y="266700"/>
            <a:ext cx="1019175" cy="6591300"/>
          </a:xfrm>
          <a:prstGeom prst="moon">
            <a:avLst>
              <a:gd name="adj" fmla="val 21806"/>
            </a:avLst>
          </a:prstGeom>
          <a:gradFill rotWithShape="1">
            <a:gsLst>
              <a:gs pos="0">
                <a:srgbClr val="FFFF66"/>
              </a:gs>
              <a:gs pos="100000">
                <a:schemeClr val="accent1"/>
              </a:gs>
            </a:gsLst>
            <a:lin ang="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0" fontAlgn="base" hangingPunct="0">
              <a:spcBef>
                <a:spcPct val="0"/>
              </a:spcBef>
              <a:spcAft>
                <a:spcPct val="0"/>
              </a:spcAft>
              <a:defRPr/>
            </a:pPr>
            <a:endParaRPr lang="sv-SE" altLang="sv-SE">
              <a:solidFill>
                <a:srgbClr val="000000"/>
              </a:solidFill>
            </a:endParaRPr>
          </a:p>
        </p:txBody>
      </p:sp>
      <p:graphicFrame>
        <p:nvGraphicFramePr>
          <p:cNvPr id="9" name="Object 21"/>
          <p:cNvGraphicFramePr>
            <a:graphicFrameLocks noChangeAspect="1"/>
          </p:cNvGraphicFramePr>
          <p:nvPr userDrawn="1"/>
        </p:nvGraphicFramePr>
        <p:xfrm>
          <a:off x="0" y="1500188"/>
          <a:ext cx="8194675" cy="3449637"/>
        </p:xfrm>
        <a:graphic>
          <a:graphicData uri="http://schemas.openxmlformats.org/presentationml/2006/ole">
            <mc:AlternateContent xmlns:mc="http://schemas.openxmlformats.org/markup-compatibility/2006">
              <mc:Choice xmlns:v="urn:schemas-microsoft-com:vml" Requires="v">
                <p:oleObj spid="_x0000_s12441" r:id="rId3" imgW="4686954" imgH="1961905" progId="MSPhotoEd.3">
                  <p:embed/>
                </p:oleObj>
              </mc:Choice>
              <mc:Fallback>
                <p:oleObj r:id="rId3" imgW="4686954" imgH="1961905"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00188"/>
                        <a:ext cx="8194675" cy="344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10274" name="Rectangle 2"/>
          <p:cNvSpPr>
            <a:spLocks noGrp="1" noChangeArrowheads="1"/>
          </p:cNvSpPr>
          <p:nvPr>
            <p:ph type="ctrTitle"/>
          </p:nvPr>
        </p:nvSpPr>
        <p:spPr>
          <a:xfrm>
            <a:off x="685800" y="1600200"/>
            <a:ext cx="7416800" cy="1470025"/>
          </a:xfrm>
        </p:spPr>
        <p:txBody>
          <a:bodyPr anchor="t"/>
          <a:lstStyle>
            <a:lvl1pPr algn="ctr">
              <a:defRPr sz="4000" b="1">
                <a:solidFill>
                  <a:schemeClr val="bg2"/>
                </a:solidFill>
              </a:defRPr>
            </a:lvl1pPr>
          </a:lstStyle>
          <a:p>
            <a:pPr lvl="0"/>
            <a:r>
              <a:rPr lang="en-US" altLang="sv-SE" noProof="0"/>
              <a:t>Click to edit Master title style</a:t>
            </a:r>
          </a:p>
        </p:txBody>
      </p:sp>
      <p:sp>
        <p:nvSpPr>
          <p:cNvPr id="310275" name="Rectangle 3"/>
          <p:cNvSpPr>
            <a:spLocks noGrp="1" noChangeArrowheads="1"/>
          </p:cNvSpPr>
          <p:nvPr>
            <p:ph type="subTitle" idx="1"/>
          </p:nvPr>
        </p:nvSpPr>
        <p:spPr>
          <a:xfrm>
            <a:off x="685800" y="3886200"/>
            <a:ext cx="7302500" cy="1752600"/>
          </a:xfrm>
        </p:spPr>
        <p:txBody>
          <a:bodyPr/>
          <a:lstStyle>
            <a:lvl1pPr marL="0" indent="0" algn="ctr">
              <a:buFont typeface="Wingdings" panose="05000000000000000000" pitchFamily="2" charset="2"/>
              <a:buNone/>
              <a:defRPr>
                <a:solidFill>
                  <a:schemeClr val="bg2"/>
                </a:solidFill>
              </a:defRPr>
            </a:lvl1pPr>
          </a:lstStyle>
          <a:p>
            <a:pPr lvl="0"/>
            <a:r>
              <a:rPr lang="en-US" altLang="sv-SE" noProof="0"/>
              <a:t>Click to edit Master subtitle style</a:t>
            </a:r>
          </a:p>
        </p:txBody>
      </p:sp>
    </p:spTree>
    <p:extLst>
      <p:ext uri="{BB962C8B-B14F-4D97-AF65-F5344CB8AC3E}">
        <p14:creationId xmlns:p14="http://schemas.microsoft.com/office/powerpoint/2010/main" val="406280429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Rectangle 13"/>
          <p:cNvSpPr>
            <a:spLocks noGrp="1" noChangeArrowheads="1"/>
          </p:cNvSpPr>
          <p:nvPr>
            <p:ph type="dt" sz="half" idx="10"/>
          </p:nvPr>
        </p:nvSpPr>
        <p:spPr>
          <a:ln/>
        </p:spPr>
        <p:txBody>
          <a:bodyPr/>
          <a:lstStyle>
            <a:lvl1pPr>
              <a:defRPr/>
            </a:lvl1pPr>
          </a:lstStyle>
          <a:p>
            <a:pPr>
              <a:defRPr/>
            </a:pPr>
            <a:r>
              <a:rPr lang="sv-SE" altLang="sv-SE" smtClean="0">
                <a:solidFill>
                  <a:srgbClr val="000000"/>
                </a:solidFill>
              </a:rPr>
              <a:t>2019-11-22</a:t>
            </a:r>
            <a:endParaRPr lang="en-US" altLang="sv-SE">
              <a:solidFill>
                <a:srgbClr val="000000"/>
              </a:solidFill>
            </a:endParaRPr>
          </a:p>
        </p:txBody>
      </p:sp>
    </p:spTree>
    <p:extLst>
      <p:ext uri="{BB962C8B-B14F-4D97-AF65-F5344CB8AC3E}">
        <p14:creationId xmlns:p14="http://schemas.microsoft.com/office/powerpoint/2010/main" val="100351516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623888" y="1709738"/>
            <a:ext cx="7886700" cy="2852737"/>
          </a:xfrm>
        </p:spPr>
        <p:txBody>
          <a:bodyPr/>
          <a:lstStyle>
            <a:lvl1pPr>
              <a:defRPr sz="6000"/>
            </a:lvl1pPr>
          </a:lstStyle>
          <a:p>
            <a:r>
              <a:rPr lang="sv-SE"/>
              <a:t>Klicka här för att ändra format</a:t>
            </a:r>
          </a:p>
        </p:txBody>
      </p:sp>
      <p:sp>
        <p:nvSpPr>
          <p:cNvPr id="3" name="Platshållare för text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sv-SE"/>
              <a:t>Redigera format för bakgrundstext</a:t>
            </a:r>
          </a:p>
        </p:txBody>
      </p:sp>
      <p:sp>
        <p:nvSpPr>
          <p:cNvPr id="4" name="Rectangle 13"/>
          <p:cNvSpPr>
            <a:spLocks noGrp="1" noChangeArrowheads="1"/>
          </p:cNvSpPr>
          <p:nvPr>
            <p:ph type="dt" sz="half" idx="10"/>
          </p:nvPr>
        </p:nvSpPr>
        <p:spPr>
          <a:ln/>
        </p:spPr>
        <p:txBody>
          <a:bodyPr/>
          <a:lstStyle>
            <a:lvl1pPr>
              <a:defRPr/>
            </a:lvl1pPr>
          </a:lstStyle>
          <a:p>
            <a:pPr>
              <a:defRPr/>
            </a:pPr>
            <a:r>
              <a:rPr lang="sv-SE" altLang="sv-SE" smtClean="0">
                <a:solidFill>
                  <a:srgbClr val="000000"/>
                </a:solidFill>
              </a:rPr>
              <a:t>2019-11-22</a:t>
            </a:r>
            <a:endParaRPr lang="en-US" altLang="sv-SE">
              <a:solidFill>
                <a:srgbClr val="000000"/>
              </a:solidFill>
            </a:endParaRPr>
          </a:p>
        </p:txBody>
      </p:sp>
    </p:spTree>
    <p:extLst>
      <p:ext uri="{BB962C8B-B14F-4D97-AF65-F5344CB8AC3E}">
        <p14:creationId xmlns:p14="http://schemas.microsoft.com/office/powerpoint/2010/main" val="218070042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419100" y="1339850"/>
            <a:ext cx="3798888" cy="476885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4370388" y="1339850"/>
            <a:ext cx="3798887" cy="476885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Rectangle 13"/>
          <p:cNvSpPr>
            <a:spLocks noGrp="1" noChangeArrowheads="1"/>
          </p:cNvSpPr>
          <p:nvPr>
            <p:ph type="dt" sz="half" idx="10"/>
          </p:nvPr>
        </p:nvSpPr>
        <p:spPr>
          <a:ln/>
        </p:spPr>
        <p:txBody>
          <a:bodyPr/>
          <a:lstStyle>
            <a:lvl1pPr>
              <a:defRPr/>
            </a:lvl1pPr>
          </a:lstStyle>
          <a:p>
            <a:pPr>
              <a:defRPr/>
            </a:pPr>
            <a:r>
              <a:rPr lang="sv-SE" altLang="sv-SE" smtClean="0">
                <a:solidFill>
                  <a:srgbClr val="000000"/>
                </a:solidFill>
              </a:rPr>
              <a:t>2019-11-22</a:t>
            </a:r>
            <a:endParaRPr lang="en-US" altLang="sv-SE">
              <a:solidFill>
                <a:srgbClr val="000000"/>
              </a:solidFill>
            </a:endParaRPr>
          </a:p>
        </p:txBody>
      </p:sp>
    </p:spTree>
    <p:extLst>
      <p:ext uri="{BB962C8B-B14F-4D97-AF65-F5344CB8AC3E}">
        <p14:creationId xmlns:p14="http://schemas.microsoft.com/office/powerpoint/2010/main" val="31707217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r>
              <a:rPr lang="sv-SE" smtClean="0"/>
              <a:t>2019-11-22</a:t>
            </a:r>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18502A6F-F851-4F0F-BD99-54FCF7EFDBE4}" type="slidenum">
              <a:rPr lang="sv-SE" smtClean="0"/>
              <a:t>‹#›</a:t>
            </a:fld>
            <a:endParaRPr lang="sv-SE"/>
          </a:p>
        </p:txBody>
      </p:sp>
    </p:spTree>
    <p:extLst>
      <p:ext uri="{BB962C8B-B14F-4D97-AF65-F5344CB8AC3E}">
        <p14:creationId xmlns:p14="http://schemas.microsoft.com/office/powerpoint/2010/main" val="407446320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30238" y="365125"/>
            <a:ext cx="7886700" cy="1325563"/>
          </a:xfrm>
        </p:spPr>
        <p:txBody>
          <a:bodyPr/>
          <a:lstStyle/>
          <a:p>
            <a:r>
              <a:rPr lang="sv-SE"/>
              <a:t>Klicka här för att ändra format</a:t>
            </a:r>
          </a:p>
        </p:txBody>
      </p:sp>
      <p:sp>
        <p:nvSpPr>
          <p:cNvPr id="3" name="Platshållare för text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630238" y="2505075"/>
            <a:ext cx="3868737" cy="36845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p:cNvSpPr>
            <a:spLocks noGrp="1"/>
          </p:cNvSpPr>
          <p:nvPr>
            <p:ph sz="quarter" idx="4"/>
          </p:nvPr>
        </p:nvSpPr>
        <p:spPr>
          <a:xfrm>
            <a:off x="4629150" y="2505075"/>
            <a:ext cx="3887788" cy="36845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7" name="Rectangle 13"/>
          <p:cNvSpPr>
            <a:spLocks noGrp="1" noChangeArrowheads="1"/>
          </p:cNvSpPr>
          <p:nvPr>
            <p:ph type="dt" sz="half" idx="10"/>
          </p:nvPr>
        </p:nvSpPr>
        <p:spPr>
          <a:ln/>
        </p:spPr>
        <p:txBody>
          <a:bodyPr/>
          <a:lstStyle>
            <a:lvl1pPr>
              <a:defRPr/>
            </a:lvl1pPr>
          </a:lstStyle>
          <a:p>
            <a:pPr>
              <a:defRPr/>
            </a:pPr>
            <a:r>
              <a:rPr lang="sv-SE" altLang="sv-SE" smtClean="0">
                <a:solidFill>
                  <a:srgbClr val="000000"/>
                </a:solidFill>
              </a:rPr>
              <a:t>2019-11-22</a:t>
            </a:r>
            <a:endParaRPr lang="en-US" altLang="sv-SE">
              <a:solidFill>
                <a:srgbClr val="000000"/>
              </a:solidFill>
            </a:endParaRPr>
          </a:p>
        </p:txBody>
      </p:sp>
    </p:spTree>
    <p:extLst>
      <p:ext uri="{BB962C8B-B14F-4D97-AF65-F5344CB8AC3E}">
        <p14:creationId xmlns:p14="http://schemas.microsoft.com/office/powerpoint/2010/main" val="134480104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Rectangle 13"/>
          <p:cNvSpPr>
            <a:spLocks noGrp="1" noChangeArrowheads="1"/>
          </p:cNvSpPr>
          <p:nvPr>
            <p:ph type="dt" sz="half" idx="10"/>
          </p:nvPr>
        </p:nvSpPr>
        <p:spPr>
          <a:ln/>
        </p:spPr>
        <p:txBody>
          <a:bodyPr/>
          <a:lstStyle>
            <a:lvl1pPr>
              <a:defRPr/>
            </a:lvl1pPr>
          </a:lstStyle>
          <a:p>
            <a:pPr>
              <a:defRPr/>
            </a:pPr>
            <a:r>
              <a:rPr lang="sv-SE" altLang="sv-SE" smtClean="0">
                <a:solidFill>
                  <a:srgbClr val="000000"/>
                </a:solidFill>
              </a:rPr>
              <a:t>2019-11-22</a:t>
            </a:r>
            <a:endParaRPr lang="en-US" altLang="sv-SE">
              <a:solidFill>
                <a:srgbClr val="000000"/>
              </a:solidFill>
            </a:endParaRPr>
          </a:p>
        </p:txBody>
      </p:sp>
    </p:spTree>
    <p:extLst>
      <p:ext uri="{BB962C8B-B14F-4D97-AF65-F5344CB8AC3E}">
        <p14:creationId xmlns:p14="http://schemas.microsoft.com/office/powerpoint/2010/main" val="248178020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r>
              <a:rPr lang="sv-SE" altLang="sv-SE" smtClean="0">
                <a:solidFill>
                  <a:srgbClr val="000000"/>
                </a:solidFill>
              </a:rPr>
              <a:t>2019-11-22</a:t>
            </a:r>
            <a:endParaRPr lang="en-US" altLang="sv-SE">
              <a:solidFill>
                <a:srgbClr val="000000"/>
              </a:solidFill>
            </a:endParaRPr>
          </a:p>
        </p:txBody>
      </p:sp>
    </p:spTree>
    <p:extLst>
      <p:ext uri="{BB962C8B-B14F-4D97-AF65-F5344CB8AC3E}">
        <p14:creationId xmlns:p14="http://schemas.microsoft.com/office/powerpoint/2010/main" val="38731866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630238" y="457200"/>
            <a:ext cx="2949575" cy="1600200"/>
          </a:xfrm>
        </p:spPr>
        <p:txBody>
          <a:bodyPr/>
          <a:lstStyle>
            <a:lvl1pPr>
              <a:defRPr sz="3200"/>
            </a:lvl1pPr>
          </a:lstStyle>
          <a:p>
            <a:r>
              <a:rPr lang="sv-SE"/>
              <a:t>Klicka här för att ändra format</a:t>
            </a:r>
          </a:p>
        </p:txBody>
      </p:sp>
      <p:sp>
        <p:nvSpPr>
          <p:cNvPr id="3" name="Platshållare för innehåll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5" name="Rectangle 13"/>
          <p:cNvSpPr>
            <a:spLocks noGrp="1" noChangeArrowheads="1"/>
          </p:cNvSpPr>
          <p:nvPr>
            <p:ph type="dt" sz="half" idx="10"/>
          </p:nvPr>
        </p:nvSpPr>
        <p:spPr>
          <a:ln/>
        </p:spPr>
        <p:txBody>
          <a:bodyPr/>
          <a:lstStyle>
            <a:lvl1pPr>
              <a:defRPr/>
            </a:lvl1pPr>
          </a:lstStyle>
          <a:p>
            <a:pPr>
              <a:defRPr/>
            </a:pPr>
            <a:r>
              <a:rPr lang="sv-SE" altLang="sv-SE" smtClean="0">
                <a:solidFill>
                  <a:srgbClr val="000000"/>
                </a:solidFill>
              </a:rPr>
              <a:t>2019-11-22</a:t>
            </a:r>
            <a:endParaRPr lang="en-US" altLang="sv-SE">
              <a:solidFill>
                <a:srgbClr val="000000"/>
              </a:solidFill>
            </a:endParaRPr>
          </a:p>
        </p:txBody>
      </p:sp>
    </p:spTree>
    <p:extLst>
      <p:ext uri="{BB962C8B-B14F-4D97-AF65-F5344CB8AC3E}">
        <p14:creationId xmlns:p14="http://schemas.microsoft.com/office/powerpoint/2010/main" val="184070717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630238" y="457200"/>
            <a:ext cx="2949575" cy="1600200"/>
          </a:xfrm>
        </p:spPr>
        <p:txBody>
          <a:bodyPr/>
          <a:lstStyle>
            <a:lvl1pPr>
              <a:defRPr sz="3200"/>
            </a:lvl1pPr>
          </a:lstStyle>
          <a:p>
            <a:r>
              <a:rPr lang="sv-SE"/>
              <a:t>Klicka här för att ändra format</a:t>
            </a:r>
          </a:p>
        </p:txBody>
      </p:sp>
      <p:sp>
        <p:nvSpPr>
          <p:cNvPr id="3" name="Platshållare för bild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v-SE" noProof="0"/>
          </a:p>
        </p:txBody>
      </p:sp>
      <p:sp>
        <p:nvSpPr>
          <p:cNvPr id="4" name="Platshållare för text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5" name="Rectangle 13"/>
          <p:cNvSpPr>
            <a:spLocks noGrp="1" noChangeArrowheads="1"/>
          </p:cNvSpPr>
          <p:nvPr>
            <p:ph type="dt" sz="half" idx="10"/>
          </p:nvPr>
        </p:nvSpPr>
        <p:spPr>
          <a:ln/>
        </p:spPr>
        <p:txBody>
          <a:bodyPr/>
          <a:lstStyle>
            <a:lvl1pPr>
              <a:defRPr/>
            </a:lvl1pPr>
          </a:lstStyle>
          <a:p>
            <a:pPr>
              <a:defRPr/>
            </a:pPr>
            <a:r>
              <a:rPr lang="sv-SE" altLang="sv-SE" smtClean="0">
                <a:solidFill>
                  <a:srgbClr val="000000"/>
                </a:solidFill>
              </a:rPr>
              <a:t>2019-11-22</a:t>
            </a:r>
            <a:endParaRPr lang="en-US" altLang="sv-SE">
              <a:solidFill>
                <a:srgbClr val="000000"/>
              </a:solidFill>
            </a:endParaRPr>
          </a:p>
        </p:txBody>
      </p:sp>
    </p:spTree>
    <p:extLst>
      <p:ext uri="{BB962C8B-B14F-4D97-AF65-F5344CB8AC3E}">
        <p14:creationId xmlns:p14="http://schemas.microsoft.com/office/powerpoint/2010/main" val="72273321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Rectangle 13"/>
          <p:cNvSpPr>
            <a:spLocks noGrp="1" noChangeArrowheads="1"/>
          </p:cNvSpPr>
          <p:nvPr>
            <p:ph type="dt" sz="half" idx="10"/>
          </p:nvPr>
        </p:nvSpPr>
        <p:spPr>
          <a:ln/>
        </p:spPr>
        <p:txBody>
          <a:bodyPr/>
          <a:lstStyle>
            <a:lvl1pPr>
              <a:defRPr/>
            </a:lvl1pPr>
          </a:lstStyle>
          <a:p>
            <a:pPr>
              <a:defRPr/>
            </a:pPr>
            <a:r>
              <a:rPr lang="sv-SE" altLang="sv-SE" smtClean="0">
                <a:solidFill>
                  <a:srgbClr val="000000"/>
                </a:solidFill>
              </a:rPr>
              <a:t>2019-11-22</a:t>
            </a:r>
            <a:endParaRPr lang="en-US" altLang="sv-SE">
              <a:solidFill>
                <a:srgbClr val="000000"/>
              </a:solidFill>
            </a:endParaRPr>
          </a:p>
        </p:txBody>
      </p:sp>
    </p:spTree>
    <p:extLst>
      <p:ext uri="{BB962C8B-B14F-4D97-AF65-F5344CB8AC3E}">
        <p14:creationId xmlns:p14="http://schemas.microsoft.com/office/powerpoint/2010/main" val="69681405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229350" y="228600"/>
            <a:ext cx="1939925" cy="5880100"/>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406400" y="228600"/>
            <a:ext cx="5670550" cy="5880100"/>
          </a:xfrm>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Rectangle 13"/>
          <p:cNvSpPr>
            <a:spLocks noGrp="1" noChangeArrowheads="1"/>
          </p:cNvSpPr>
          <p:nvPr>
            <p:ph type="dt" sz="half" idx="10"/>
          </p:nvPr>
        </p:nvSpPr>
        <p:spPr>
          <a:ln/>
        </p:spPr>
        <p:txBody>
          <a:bodyPr/>
          <a:lstStyle>
            <a:lvl1pPr>
              <a:defRPr/>
            </a:lvl1pPr>
          </a:lstStyle>
          <a:p>
            <a:pPr>
              <a:defRPr/>
            </a:pPr>
            <a:r>
              <a:rPr lang="sv-SE" altLang="sv-SE" smtClean="0">
                <a:solidFill>
                  <a:srgbClr val="000000"/>
                </a:solidFill>
              </a:rPr>
              <a:t>2019-11-22</a:t>
            </a:r>
            <a:endParaRPr lang="en-US" altLang="sv-SE">
              <a:solidFill>
                <a:srgbClr val="000000"/>
              </a:solidFill>
            </a:endParaRPr>
          </a:p>
        </p:txBody>
      </p:sp>
    </p:spTree>
    <p:extLst>
      <p:ext uri="{BB962C8B-B14F-4D97-AF65-F5344CB8AC3E}">
        <p14:creationId xmlns:p14="http://schemas.microsoft.com/office/powerpoint/2010/main" val="39822692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Rubrikbild">
    <p:spTree>
      <p:nvGrpSpPr>
        <p:cNvPr id="1" name=""/>
        <p:cNvGrpSpPr/>
        <p:nvPr/>
      </p:nvGrpSpPr>
      <p:grpSpPr>
        <a:xfrm>
          <a:off x="0" y="0"/>
          <a:ext cx="0" cy="0"/>
          <a:chOff x="0" y="0"/>
          <a:chExt cx="0" cy="0"/>
        </a:xfrm>
      </p:grpSpPr>
      <p:sp>
        <p:nvSpPr>
          <p:cNvPr id="4" name="Rectangle 4"/>
          <p:cNvSpPr>
            <a:spLocks noChangeArrowheads="1"/>
          </p:cNvSpPr>
          <p:nvPr/>
        </p:nvSpPr>
        <p:spPr bwMode="auto">
          <a:xfrm>
            <a:off x="903288" y="1587500"/>
            <a:ext cx="84137" cy="431800"/>
          </a:xfrm>
          <a:prstGeom prst="rect">
            <a:avLst/>
          </a:prstGeom>
          <a:noFill/>
          <a:ln>
            <a:noFill/>
          </a:ln>
          <a:effectLst/>
          <a:extLst/>
        </p:spPr>
        <p:txBody>
          <a:bodyPr wrap="none" lIns="0" tIns="0" rIns="0" bIns="0">
            <a:spAutoFit/>
          </a:bodyPr>
          <a:lstStyle>
            <a:lvl1pPr defTabSz="663575">
              <a:defRPr sz="2400">
                <a:solidFill>
                  <a:schemeClr val="tx1"/>
                </a:solidFill>
                <a:latin typeface="Times New Roman" panose="02020603050405020304" pitchFamily="18" charset="0"/>
              </a:defRPr>
            </a:lvl1pPr>
            <a:lvl2pPr marL="579438" defTabSz="663575">
              <a:defRPr sz="2400">
                <a:solidFill>
                  <a:schemeClr val="tx1"/>
                </a:solidFill>
                <a:latin typeface="Times New Roman" panose="02020603050405020304" pitchFamily="18" charset="0"/>
              </a:defRPr>
            </a:lvl2pPr>
            <a:lvl3pPr marL="1155700" defTabSz="663575">
              <a:defRPr sz="2400">
                <a:solidFill>
                  <a:schemeClr val="tx1"/>
                </a:solidFill>
                <a:latin typeface="Times New Roman" panose="02020603050405020304" pitchFamily="18" charset="0"/>
              </a:defRPr>
            </a:lvl3pPr>
            <a:lvl4pPr marL="1736725" defTabSz="663575">
              <a:defRPr sz="2400">
                <a:solidFill>
                  <a:schemeClr val="tx1"/>
                </a:solidFill>
                <a:latin typeface="Times New Roman" panose="02020603050405020304" pitchFamily="18" charset="0"/>
              </a:defRPr>
            </a:lvl4pPr>
            <a:lvl5pPr marL="2314575" defTabSz="663575">
              <a:defRPr sz="2400">
                <a:solidFill>
                  <a:schemeClr val="tx1"/>
                </a:solidFill>
                <a:latin typeface="Times New Roman" panose="02020603050405020304" pitchFamily="18" charset="0"/>
              </a:defRPr>
            </a:lvl5pPr>
            <a:lvl6pPr marL="2771775" defTabSz="663575" eaLnBrk="0" fontAlgn="base" hangingPunct="0">
              <a:spcBef>
                <a:spcPct val="0"/>
              </a:spcBef>
              <a:spcAft>
                <a:spcPct val="0"/>
              </a:spcAft>
              <a:defRPr sz="2400">
                <a:solidFill>
                  <a:schemeClr val="tx1"/>
                </a:solidFill>
                <a:latin typeface="Times New Roman" panose="02020603050405020304" pitchFamily="18" charset="0"/>
              </a:defRPr>
            </a:lvl6pPr>
            <a:lvl7pPr marL="3228975" defTabSz="663575" eaLnBrk="0" fontAlgn="base" hangingPunct="0">
              <a:spcBef>
                <a:spcPct val="0"/>
              </a:spcBef>
              <a:spcAft>
                <a:spcPct val="0"/>
              </a:spcAft>
              <a:defRPr sz="2400">
                <a:solidFill>
                  <a:schemeClr val="tx1"/>
                </a:solidFill>
                <a:latin typeface="Times New Roman" panose="02020603050405020304" pitchFamily="18" charset="0"/>
              </a:defRPr>
            </a:lvl7pPr>
            <a:lvl8pPr marL="3686175" defTabSz="663575" eaLnBrk="0" fontAlgn="base" hangingPunct="0">
              <a:spcBef>
                <a:spcPct val="0"/>
              </a:spcBef>
              <a:spcAft>
                <a:spcPct val="0"/>
              </a:spcAft>
              <a:defRPr sz="2400">
                <a:solidFill>
                  <a:schemeClr val="tx1"/>
                </a:solidFill>
                <a:latin typeface="Times New Roman" panose="02020603050405020304" pitchFamily="18" charset="0"/>
              </a:defRPr>
            </a:lvl8pPr>
            <a:lvl9pPr marL="4143375" defTabSz="663575"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lnSpc>
                <a:spcPts val="3400"/>
              </a:lnSpc>
              <a:spcBef>
                <a:spcPct val="20000"/>
              </a:spcBef>
              <a:spcAft>
                <a:spcPct val="0"/>
              </a:spcAft>
              <a:defRPr/>
            </a:pPr>
            <a:r>
              <a:rPr lang="en-US" altLang="sv-SE">
                <a:solidFill>
                  <a:srgbClr val="FF0000"/>
                </a:solidFill>
                <a:latin typeface="Arial" panose="020B0604020202020204" pitchFamily="34" charset="0"/>
              </a:rPr>
              <a:t> </a:t>
            </a:r>
          </a:p>
        </p:txBody>
      </p:sp>
      <p:sp>
        <p:nvSpPr>
          <p:cNvPr id="5" name="Rectangle 5"/>
          <p:cNvSpPr>
            <a:spLocks noChangeArrowheads="1"/>
          </p:cNvSpPr>
          <p:nvPr/>
        </p:nvSpPr>
        <p:spPr bwMode="auto">
          <a:xfrm>
            <a:off x="903288" y="1587500"/>
            <a:ext cx="420687" cy="431800"/>
          </a:xfrm>
          <a:prstGeom prst="rect">
            <a:avLst/>
          </a:prstGeom>
          <a:noFill/>
          <a:ln>
            <a:noFill/>
          </a:ln>
          <a:effectLst/>
          <a:extLst/>
        </p:spPr>
        <p:txBody>
          <a:bodyPr wrap="none" lIns="0" tIns="0" rIns="0" bIns="0">
            <a:spAutoFit/>
          </a:bodyPr>
          <a:lstStyle>
            <a:lvl1pPr defTabSz="663575">
              <a:defRPr sz="2400">
                <a:solidFill>
                  <a:schemeClr val="tx1"/>
                </a:solidFill>
                <a:latin typeface="Times New Roman" panose="02020603050405020304" pitchFamily="18" charset="0"/>
              </a:defRPr>
            </a:lvl1pPr>
            <a:lvl2pPr marL="579438" defTabSz="663575">
              <a:defRPr sz="2400">
                <a:solidFill>
                  <a:schemeClr val="tx1"/>
                </a:solidFill>
                <a:latin typeface="Times New Roman" panose="02020603050405020304" pitchFamily="18" charset="0"/>
              </a:defRPr>
            </a:lvl2pPr>
            <a:lvl3pPr marL="1155700" defTabSz="663575">
              <a:defRPr sz="2400">
                <a:solidFill>
                  <a:schemeClr val="tx1"/>
                </a:solidFill>
                <a:latin typeface="Times New Roman" panose="02020603050405020304" pitchFamily="18" charset="0"/>
              </a:defRPr>
            </a:lvl3pPr>
            <a:lvl4pPr marL="1736725" defTabSz="663575">
              <a:defRPr sz="2400">
                <a:solidFill>
                  <a:schemeClr val="tx1"/>
                </a:solidFill>
                <a:latin typeface="Times New Roman" panose="02020603050405020304" pitchFamily="18" charset="0"/>
              </a:defRPr>
            </a:lvl4pPr>
            <a:lvl5pPr marL="2314575" defTabSz="663575">
              <a:defRPr sz="2400">
                <a:solidFill>
                  <a:schemeClr val="tx1"/>
                </a:solidFill>
                <a:latin typeface="Times New Roman" panose="02020603050405020304" pitchFamily="18" charset="0"/>
              </a:defRPr>
            </a:lvl5pPr>
            <a:lvl6pPr marL="2771775" defTabSz="663575" eaLnBrk="0" fontAlgn="base" hangingPunct="0">
              <a:spcBef>
                <a:spcPct val="0"/>
              </a:spcBef>
              <a:spcAft>
                <a:spcPct val="0"/>
              </a:spcAft>
              <a:defRPr sz="2400">
                <a:solidFill>
                  <a:schemeClr val="tx1"/>
                </a:solidFill>
                <a:latin typeface="Times New Roman" panose="02020603050405020304" pitchFamily="18" charset="0"/>
              </a:defRPr>
            </a:lvl6pPr>
            <a:lvl7pPr marL="3228975" defTabSz="663575" eaLnBrk="0" fontAlgn="base" hangingPunct="0">
              <a:spcBef>
                <a:spcPct val="0"/>
              </a:spcBef>
              <a:spcAft>
                <a:spcPct val="0"/>
              </a:spcAft>
              <a:defRPr sz="2400">
                <a:solidFill>
                  <a:schemeClr val="tx1"/>
                </a:solidFill>
                <a:latin typeface="Times New Roman" panose="02020603050405020304" pitchFamily="18" charset="0"/>
              </a:defRPr>
            </a:lvl7pPr>
            <a:lvl8pPr marL="3686175" defTabSz="663575" eaLnBrk="0" fontAlgn="base" hangingPunct="0">
              <a:spcBef>
                <a:spcPct val="0"/>
              </a:spcBef>
              <a:spcAft>
                <a:spcPct val="0"/>
              </a:spcAft>
              <a:defRPr sz="2400">
                <a:solidFill>
                  <a:schemeClr val="tx1"/>
                </a:solidFill>
                <a:latin typeface="Times New Roman" panose="02020603050405020304" pitchFamily="18" charset="0"/>
              </a:defRPr>
            </a:lvl8pPr>
            <a:lvl9pPr marL="4143375" defTabSz="663575"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lnSpc>
                <a:spcPts val="3400"/>
              </a:lnSpc>
              <a:spcBef>
                <a:spcPct val="20000"/>
              </a:spcBef>
              <a:spcAft>
                <a:spcPct val="0"/>
              </a:spcAft>
              <a:defRPr/>
            </a:pPr>
            <a:r>
              <a:rPr lang="en-US" altLang="sv-SE">
                <a:solidFill>
                  <a:srgbClr val="FF0000"/>
                </a:solidFill>
                <a:latin typeface="Arial" panose="020B0604020202020204" pitchFamily="34" charset="0"/>
              </a:rPr>
              <a:t>     </a:t>
            </a:r>
          </a:p>
        </p:txBody>
      </p:sp>
      <p:sp>
        <p:nvSpPr>
          <p:cNvPr id="6" name="Rectangle 6"/>
          <p:cNvSpPr>
            <a:spLocks noChangeArrowheads="1"/>
          </p:cNvSpPr>
          <p:nvPr/>
        </p:nvSpPr>
        <p:spPr bwMode="auto">
          <a:xfrm>
            <a:off x="1322388" y="1631950"/>
            <a:ext cx="74612" cy="381000"/>
          </a:xfrm>
          <a:prstGeom prst="rect">
            <a:avLst/>
          </a:prstGeom>
          <a:noFill/>
          <a:ln>
            <a:noFill/>
          </a:ln>
          <a:effectLst/>
          <a:extLst/>
        </p:spPr>
        <p:txBody>
          <a:bodyPr wrap="none" lIns="0" tIns="0" rIns="0" bIns="0">
            <a:spAutoFit/>
          </a:bodyPr>
          <a:lstStyle>
            <a:lvl1pPr defTabSz="681038">
              <a:defRPr sz="2400">
                <a:solidFill>
                  <a:schemeClr val="tx1"/>
                </a:solidFill>
                <a:latin typeface="Times New Roman" panose="02020603050405020304" pitchFamily="18" charset="0"/>
              </a:defRPr>
            </a:lvl1pPr>
            <a:lvl2pPr marL="511175" defTabSz="681038">
              <a:defRPr sz="2400">
                <a:solidFill>
                  <a:schemeClr val="tx1"/>
                </a:solidFill>
                <a:latin typeface="Times New Roman" panose="02020603050405020304" pitchFamily="18" charset="0"/>
              </a:defRPr>
            </a:lvl2pPr>
            <a:lvl3pPr marL="1022350" defTabSz="681038">
              <a:defRPr sz="2400">
                <a:solidFill>
                  <a:schemeClr val="tx1"/>
                </a:solidFill>
                <a:latin typeface="Times New Roman" panose="02020603050405020304" pitchFamily="18" charset="0"/>
              </a:defRPr>
            </a:lvl3pPr>
            <a:lvl4pPr marL="1535113" defTabSz="681038">
              <a:defRPr sz="2400">
                <a:solidFill>
                  <a:schemeClr val="tx1"/>
                </a:solidFill>
                <a:latin typeface="Times New Roman" panose="02020603050405020304" pitchFamily="18" charset="0"/>
              </a:defRPr>
            </a:lvl4pPr>
            <a:lvl5pPr marL="2044700" defTabSz="681038">
              <a:defRPr sz="2400">
                <a:solidFill>
                  <a:schemeClr val="tx1"/>
                </a:solidFill>
                <a:latin typeface="Times New Roman" panose="02020603050405020304" pitchFamily="18" charset="0"/>
              </a:defRPr>
            </a:lvl5pPr>
            <a:lvl6pPr marL="2501900" defTabSz="681038" eaLnBrk="0" fontAlgn="base" hangingPunct="0">
              <a:spcBef>
                <a:spcPct val="0"/>
              </a:spcBef>
              <a:spcAft>
                <a:spcPct val="0"/>
              </a:spcAft>
              <a:defRPr sz="2400">
                <a:solidFill>
                  <a:schemeClr val="tx1"/>
                </a:solidFill>
                <a:latin typeface="Times New Roman" panose="02020603050405020304" pitchFamily="18" charset="0"/>
              </a:defRPr>
            </a:lvl6pPr>
            <a:lvl7pPr marL="2959100" defTabSz="681038" eaLnBrk="0" fontAlgn="base" hangingPunct="0">
              <a:spcBef>
                <a:spcPct val="0"/>
              </a:spcBef>
              <a:spcAft>
                <a:spcPct val="0"/>
              </a:spcAft>
              <a:defRPr sz="2400">
                <a:solidFill>
                  <a:schemeClr val="tx1"/>
                </a:solidFill>
                <a:latin typeface="Times New Roman" panose="02020603050405020304" pitchFamily="18" charset="0"/>
              </a:defRPr>
            </a:lvl7pPr>
            <a:lvl8pPr marL="3416300" defTabSz="681038" eaLnBrk="0" fontAlgn="base" hangingPunct="0">
              <a:spcBef>
                <a:spcPct val="0"/>
              </a:spcBef>
              <a:spcAft>
                <a:spcPct val="0"/>
              </a:spcAft>
              <a:defRPr sz="2400">
                <a:solidFill>
                  <a:schemeClr val="tx1"/>
                </a:solidFill>
                <a:latin typeface="Times New Roman" panose="02020603050405020304" pitchFamily="18" charset="0"/>
              </a:defRPr>
            </a:lvl8pPr>
            <a:lvl9pPr marL="3873500" defTabSz="681038"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lnSpc>
                <a:spcPts val="3000"/>
              </a:lnSpc>
              <a:spcBef>
                <a:spcPct val="20000"/>
              </a:spcBef>
              <a:spcAft>
                <a:spcPct val="0"/>
              </a:spcAft>
              <a:defRPr/>
            </a:pPr>
            <a:r>
              <a:rPr lang="en-US" altLang="sv-SE" sz="2100">
                <a:solidFill>
                  <a:srgbClr val="FFCC00"/>
                </a:solidFill>
                <a:latin typeface="Arial" panose="020B0604020202020204" pitchFamily="34" charset="0"/>
              </a:rPr>
              <a:t> </a:t>
            </a:r>
          </a:p>
        </p:txBody>
      </p:sp>
      <p:sp>
        <p:nvSpPr>
          <p:cNvPr id="7" name="Rectangle 7"/>
          <p:cNvSpPr>
            <a:spLocks noChangeArrowheads="1"/>
          </p:cNvSpPr>
          <p:nvPr/>
        </p:nvSpPr>
        <p:spPr bwMode="auto">
          <a:xfrm>
            <a:off x="1322388" y="1631950"/>
            <a:ext cx="373062" cy="381000"/>
          </a:xfrm>
          <a:prstGeom prst="rect">
            <a:avLst/>
          </a:prstGeom>
          <a:noFill/>
          <a:ln>
            <a:noFill/>
          </a:ln>
          <a:effectLst/>
          <a:extLst/>
        </p:spPr>
        <p:txBody>
          <a:bodyPr wrap="none" lIns="0" tIns="0" rIns="0" bIns="0">
            <a:spAutoFit/>
          </a:bodyPr>
          <a:lstStyle>
            <a:lvl1pPr defTabSz="681038">
              <a:defRPr sz="2400">
                <a:solidFill>
                  <a:schemeClr val="tx1"/>
                </a:solidFill>
                <a:latin typeface="Times New Roman" panose="02020603050405020304" pitchFamily="18" charset="0"/>
              </a:defRPr>
            </a:lvl1pPr>
            <a:lvl2pPr marL="511175" defTabSz="681038">
              <a:defRPr sz="2400">
                <a:solidFill>
                  <a:schemeClr val="tx1"/>
                </a:solidFill>
                <a:latin typeface="Times New Roman" panose="02020603050405020304" pitchFamily="18" charset="0"/>
              </a:defRPr>
            </a:lvl2pPr>
            <a:lvl3pPr marL="1022350" defTabSz="681038">
              <a:defRPr sz="2400">
                <a:solidFill>
                  <a:schemeClr val="tx1"/>
                </a:solidFill>
                <a:latin typeface="Times New Roman" panose="02020603050405020304" pitchFamily="18" charset="0"/>
              </a:defRPr>
            </a:lvl3pPr>
            <a:lvl4pPr marL="1535113" defTabSz="681038">
              <a:defRPr sz="2400">
                <a:solidFill>
                  <a:schemeClr val="tx1"/>
                </a:solidFill>
                <a:latin typeface="Times New Roman" panose="02020603050405020304" pitchFamily="18" charset="0"/>
              </a:defRPr>
            </a:lvl4pPr>
            <a:lvl5pPr marL="2044700" defTabSz="681038">
              <a:defRPr sz="2400">
                <a:solidFill>
                  <a:schemeClr val="tx1"/>
                </a:solidFill>
                <a:latin typeface="Times New Roman" panose="02020603050405020304" pitchFamily="18" charset="0"/>
              </a:defRPr>
            </a:lvl5pPr>
            <a:lvl6pPr marL="2501900" defTabSz="681038" eaLnBrk="0" fontAlgn="base" hangingPunct="0">
              <a:spcBef>
                <a:spcPct val="0"/>
              </a:spcBef>
              <a:spcAft>
                <a:spcPct val="0"/>
              </a:spcAft>
              <a:defRPr sz="2400">
                <a:solidFill>
                  <a:schemeClr val="tx1"/>
                </a:solidFill>
                <a:latin typeface="Times New Roman" panose="02020603050405020304" pitchFamily="18" charset="0"/>
              </a:defRPr>
            </a:lvl6pPr>
            <a:lvl7pPr marL="2959100" defTabSz="681038" eaLnBrk="0" fontAlgn="base" hangingPunct="0">
              <a:spcBef>
                <a:spcPct val="0"/>
              </a:spcBef>
              <a:spcAft>
                <a:spcPct val="0"/>
              </a:spcAft>
              <a:defRPr sz="2400">
                <a:solidFill>
                  <a:schemeClr val="tx1"/>
                </a:solidFill>
                <a:latin typeface="Times New Roman" panose="02020603050405020304" pitchFamily="18" charset="0"/>
              </a:defRPr>
            </a:lvl7pPr>
            <a:lvl8pPr marL="3416300" defTabSz="681038" eaLnBrk="0" fontAlgn="base" hangingPunct="0">
              <a:spcBef>
                <a:spcPct val="0"/>
              </a:spcBef>
              <a:spcAft>
                <a:spcPct val="0"/>
              </a:spcAft>
              <a:defRPr sz="2400">
                <a:solidFill>
                  <a:schemeClr val="tx1"/>
                </a:solidFill>
                <a:latin typeface="Times New Roman" panose="02020603050405020304" pitchFamily="18" charset="0"/>
              </a:defRPr>
            </a:lvl8pPr>
            <a:lvl9pPr marL="3873500" defTabSz="681038"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lnSpc>
                <a:spcPts val="3000"/>
              </a:lnSpc>
              <a:spcBef>
                <a:spcPct val="20000"/>
              </a:spcBef>
              <a:spcAft>
                <a:spcPct val="0"/>
              </a:spcAft>
              <a:defRPr/>
            </a:pPr>
            <a:r>
              <a:rPr lang="en-US" altLang="sv-SE" sz="2100">
                <a:solidFill>
                  <a:srgbClr val="FFCC00"/>
                </a:solidFill>
                <a:latin typeface="Arial" panose="020B0604020202020204" pitchFamily="34" charset="0"/>
              </a:rPr>
              <a:t>     </a:t>
            </a:r>
          </a:p>
        </p:txBody>
      </p:sp>
      <p:sp>
        <p:nvSpPr>
          <p:cNvPr id="8" name="AutoShape 15"/>
          <p:cNvSpPr>
            <a:spLocks noChangeArrowheads="1"/>
          </p:cNvSpPr>
          <p:nvPr userDrawn="1"/>
        </p:nvSpPr>
        <p:spPr bwMode="auto">
          <a:xfrm flipH="1">
            <a:off x="7670800" y="266700"/>
            <a:ext cx="1019175" cy="6591300"/>
          </a:xfrm>
          <a:prstGeom prst="moon">
            <a:avLst>
              <a:gd name="adj" fmla="val 21806"/>
            </a:avLst>
          </a:prstGeom>
          <a:gradFill rotWithShape="1">
            <a:gsLst>
              <a:gs pos="0">
                <a:srgbClr val="FFFF66"/>
              </a:gs>
              <a:gs pos="100000">
                <a:schemeClr val="accent1"/>
              </a:gs>
            </a:gsLst>
            <a:lin ang="0" scaled="1"/>
          </a:gradFill>
          <a:ln>
            <a:noFill/>
          </a:ln>
          <a:effectLst/>
          <a:extLst/>
        </p:spPr>
        <p:txBody>
          <a:bodyPr wrap="none" anchor="ct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0" fontAlgn="base" hangingPunct="0">
              <a:spcBef>
                <a:spcPct val="0"/>
              </a:spcBef>
              <a:spcAft>
                <a:spcPct val="0"/>
              </a:spcAft>
              <a:defRPr/>
            </a:pPr>
            <a:endParaRPr lang="sv-SE" altLang="sv-SE">
              <a:solidFill>
                <a:srgbClr val="000000"/>
              </a:solidFill>
            </a:endParaRPr>
          </a:p>
        </p:txBody>
      </p:sp>
      <p:graphicFrame>
        <p:nvGraphicFramePr>
          <p:cNvPr id="9" name="Object 21"/>
          <p:cNvGraphicFramePr>
            <a:graphicFrameLocks noChangeAspect="1"/>
          </p:cNvGraphicFramePr>
          <p:nvPr userDrawn="1"/>
        </p:nvGraphicFramePr>
        <p:xfrm>
          <a:off x="0" y="1500188"/>
          <a:ext cx="8194675" cy="3449637"/>
        </p:xfrm>
        <a:graphic>
          <a:graphicData uri="http://schemas.openxmlformats.org/presentationml/2006/ole">
            <mc:AlternateContent xmlns:mc="http://schemas.openxmlformats.org/markup-compatibility/2006">
              <mc:Choice xmlns:v="urn:schemas-microsoft-com:vml" Requires="v">
                <p:oleObj spid="_x0000_s14485" r:id="rId3" imgW="4686954" imgH="1961905" progId="MSPhotoEd.3">
                  <p:embed/>
                </p:oleObj>
              </mc:Choice>
              <mc:Fallback>
                <p:oleObj r:id="rId3" imgW="4686954" imgH="1961905"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00188"/>
                        <a:ext cx="8194675" cy="344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10274" name="Rectangle 2"/>
          <p:cNvSpPr>
            <a:spLocks noGrp="1" noChangeArrowheads="1"/>
          </p:cNvSpPr>
          <p:nvPr>
            <p:ph type="ctrTitle"/>
          </p:nvPr>
        </p:nvSpPr>
        <p:spPr>
          <a:xfrm>
            <a:off x="685800" y="1600200"/>
            <a:ext cx="7416800" cy="1470025"/>
          </a:xfrm>
        </p:spPr>
        <p:txBody>
          <a:bodyPr anchor="t"/>
          <a:lstStyle>
            <a:lvl1pPr algn="ctr">
              <a:defRPr sz="4000" b="1">
                <a:solidFill>
                  <a:schemeClr val="bg2"/>
                </a:solidFill>
              </a:defRPr>
            </a:lvl1pPr>
          </a:lstStyle>
          <a:p>
            <a:pPr lvl="0"/>
            <a:r>
              <a:rPr lang="en-US" altLang="sv-SE" noProof="0"/>
              <a:t>Click to edit Master title style</a:t>
            </a:r>
          </a:p>
        </p:txBody>
      </p:sp>
      <p:sp>
        <p:nvSpPr>
          <p:cNvPr id="310275" name="Rectangle 3"/>
          <p:cNvSpPr>
            <a:spLocks noGrp="1" noChangeArrowheads="1"/>
          </p:cNvSpPr>
          <p:nvPr>
            <p:ph type="subTitle" idx="1"/>
          </p:nvPr>
        </p:nvSpPr>
        <p:spPr>
          <a:xfrm>
            <a:off x="685800" y="3886200"/>
            <a:ext cx="7302500" cy="1752600"/>
          </a:xfrm>
        </p:spPr>
        <p:txBody>
          <a:bodyPr/>
          <a:lstStyle>
            <a:lvl1pPr marL="0" indent="0" algn="ctr">
              <a:buFont typeface="Wingdings" panose="05000000000000000000" pitchFamily="2" charset="2"/>
              <a:buNone/>
              <a:defRPr>
                <a:solidFill>
                  <a:schemeClr val="bg2"/>
                </a:solidFill>
              </a:defRPr>
            </a:lvl1pPr>
          </a:lstStyle>
          <a:p>
            <a:pPr lvl="0"/>
            <a:r>
              <a:rPr lang="en-US" altLang="sv-SE" noProof="0"/>
              <a:t>Click to edit Master subtitle style</a:t>
            </a:r>
          </a:p>
        </p:txBody>
      </p:sp>
    </p:spTree>
    <p:extLst>
      <p:ext uri="{BB962C8B-B14F-4D97-AF65-F5344CB8AC3E}">
        <p14:creationId xmlns:p14="http://schemas.microsoft.com/office/powerpoint/2010/main" val="228331832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Rectangle 13"/>
          <p:cNvSpPr>
            <a:spLocks noGrp="1" noChangeArrowheads="1"/>
          </p:cNvSpPr>
          <p:nvPr>
            <p:ph type="dt" sz="half" idx="10"/>
          </p:nvPr>
        </p:nvSpPr>
        <p:spPr>
          <a:ln/>
        </p:spPr>
        <p:txBody>
          <a:bodyPr/>
          <a:lstStyle>
            <a:lvl1pPr>
              <a:defRPr/>
            </a:lvl1pPr>
          </a:lstStyle>
          <a:p>
            <a:pPr>
              <a:defRPr/>
            </a:pPr>
            <a:r>
              <a:rPr lang="sv-SE" altLang="sv-SE" smtClean="0">
                <a:solidFill>
                  <a:srgbClr val="000000"/>
                </a:solidFill>
              </a:rPr>
              <a:t>2019-11-22</a:t>
            </a:r>
            <a:endParaRPr lang="en-US" altLang="sv-SE">
              <a:solidFill>
                <a:srgbClr val="000000"/>
              </a:solidFill>
            </a:endParaRPr>
          </a:p>
        </p:txBody>
      </p:sp>
    </p:spTree>
    <p:extLst>
      <p:ext uri="{BB962C8B-B14F-4D97-AF65-F5344CB8AC3E}">
        <p14:creationId xmlns:p14="http://schemas.microsoft.com/office/powerpoint/2010/main" val="337149600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623888" y="1709738"/>
            <a:ext cx="7886700" cy="2852737"/>
          </a:xfrm>
        </p:spPr>
        <p:txBody>
          <a:bodyPr/>
          <a:lstStyle>
            <a:lvl1pPr>
              <a:defRPr sz="6000"/>
            </a:lvl1pPr>
          </a:lstStyle>
          <a:p>
            <a:r>
              <a:rPr lang="sv-SE"/>
              <a:t>Klicka här för att ändra format</a:t>
            </a:r>
          </a:p>
        </p:txBody>
      </p:sp>
      <p:sp>
        <p:nvSpPr>
          <p:cNvPr id="3" name="Platshållare för text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sv-SE"/>
              <a:t>Redigera format för bakgrundstext</a:t>
            </a:r>
          </a:p>
        </p:txBody>
      </p:sp>
      <p:sp>
        <p:nvSpPr>
          <p:cNvPr id="4" name="Rectangle 13"/>
          <p:cNvSpPr>
            <a:spLocks noGrp="1" noChangeArrowheads="1"/>
          </p:cNvSpPr>
          <p:nvPr>
            <p:ph type="dt" sz="half" idx="10"/>
          </p:nvPr>
        </p:nvSpPr>
        <p:spPr>
          <a:ln/>
        </p:spPr>
        <p:txBody>
          <a:bodyPr/>
          <a:lstStyle>
            <a:lvl1pPr>
              <a:defRPr/>
            </a:lvl1pPr>
          </a:lstStyle>
          <a:p>
            <a:pPr>
              <a:defRPr/>
            </a:pPr>
            <a:r>
              <a:rPr lang="sv-SE" altLang="sv-SE" smtClean="0">
                <a:solidFill>
                  <a:srgbClr val="000000"/>
                </a:solidFill>
              </a:rPr>
              <a:t>2019-11-22</a:t>
            </a:r>
            <a:endParaRPr lang="en-US" altLang="sv-SE">
              <a:solidFill>
                <a:srgbClr val="000000"/>
              </a:solidFill>
            </a:endParaRPr>
          </a:p>
        </p:txBody>
      </p:sp>
    </p:spTree>
    <p:extLst>
      <p:ext uri="{BB962C8B-B14F-4D97-AF65-F5344CB8AC3E}">
        <p14:creationId xmlns:p14="http://schemas.microsoft.com/office/powerpoint/2010/main" val="2460110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r>
              <a:rPr lang="sv-SE" smtClean="0"/>
              <a:t>2019-11-22</a:t>
            </a:r>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18502A6F-F851-4F0F-BD99-54FCF7EFDBE4}" type="slidenum">
              <a:rPr lang="sv-SE" smtClean="0"/>
              <a:t>‹#›</a:t>
            </a:fld>
            <a:endParaRPr lang="sv-SE"/>
          </a:p>
        </p:txBody>
      </p:sp>
    </p:spTree>
    <p:extLst>
      <p:ext uri="{BB962C8B-B14F-4D97-AF65-F5344CB8AC3E}">
        <p14:creationId xmlns:p14="http://schemas.microsoft.com/office/powerpoint/2010/main" val="293402057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419100" y="1339850"/>
            <a:ext cx="3798888" cy="476885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4370388" y="1339850"/>
            <a:ext cx="3798887" cy="476885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Rectangle 13"/>
          <p:cNvSpPr>
            <a:spLocks noGrp="1" noChangeArrowheads="1"/>
          </p:cNvSpPr>
          <p:nvPr>
            <p:ph type="dt" sz="half" idx="10"/>
          </p:nvPr>
        </p:nvSpPr>
        <p:spPr>
          <a:ln/>
        </p:spPr>
        <p:txBody>
          <a:bodyPr/>
          <a:lstStyle>
            <a:lvl1pPr>
              <a:defRPr/>
            </a:lvl1pPr>
          </a:lstStyle>
          <a:p>
            <a:pPr>
              <a:defRPr/>
            </a:pPr>
            <a:r>
              <a:rPr lang="sv-SE" altLang="sv-SE" smtClean="0">
                <a:solidFill>
                  <a:srgbClr val="000000"/>
                </a:solidFill>
              </a:rPr>
              <a:t>2019-11-22</a:t>
            </a:r>
            <a:endParaRPr lang="en-US" altLang="sv-SE">
              <a:solidFill>
                <a:srgbClr val="000000"/>
              </a:solidFill>
            </a:endParaRPr>
          </a:p>
        </p:txBody>
      </p:sp>
    </p:spTree>
    <p:extLst>
      <p:ext uri="{BB962C8B-B14F-4D97-AF65-F5344CB8AC3E}">
        <p14:creationId xmlns:p14="http://schemas.microsoft.com/office/powerpoint/2010/main" val="260040578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30238" y="365125"/>
            <a:ext cx="7886700" cy="1325563"/>
          </a:xfrm>
        </p:spPr>
        <p:txBody>
          <a:bodyPr/>
          <a:lstStyle/>
          <a:p>
            <a:r>
              <a:rPr lang="sv-SE"/>
              <a:t>Klicka här för att ändra format</a:t>
            </a:r>
          </a:p>
        </p:txBody>
      </p:sp>
      <p:sp>
        <p:nvSpPr>
          <p:cNvPr id="3" name="Platshållare för text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630238" y="2505075"/>
            <a:ext cx="3868737" cy="36845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p:cNvSpPr>
            <a:spLocks noGrp="1"/>
          </p:cNvSpPr>
          <p:nvPr>
            <p:ph sz="quarter" idx="4"/>
          </p:nvPr>
        </p:nvSpPr>
        <p:spPr>
          <a:xfrm>
            <a:off x="4629150" y="2505075"/>
            <a:ext cx="3887788" cy="36845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7" name="Rectangle 13"/>
          <p:cNvSpPr>
            <a:spLocks noGrp="1" noChangeArrowheads="1"/>
          </p:cNvSpPr>
          <p:nvPr>
            <p:ph type="dt" sz="half" idx="10"/>
          </p:nvPr>
        </p:nvSpPr>
        <p:spPr>
          <a:ln/>
        </p:spPr>
        <p:txBody>
          <a:bodyPr/>
          <a:lstStyle>
            <a:lvl1pPr>
              <a:defRPr/>
            </a:lvl1pPr>
          </a:lstStyle>
          <a:p>
            <a:pPr>
              <a:defRPr/>
            </a:pPr>
            <a:r>
              <a:rPr lang="sv-SE" altLang="sv-SE" smtClean="0">
                <a:solidFill>
                  <a:srgbClr val="000000"/>
                </a:solidFill>
              </a:rPr>
              <a:t>2019-11-22</a:t>
            </a:r>
            <a:endParaRPr lang="en-US" altLang="sv-SE">
              <a:solidFill>
                <a:srgbClr val="000000"/>
              </a:solidFill>
            </a:endParaRPr>
          </a:p>
        </p:txBody>
      </p:sp>
    </p:spTree>
    <p:extLst>
      <p:ext uri="{BB962C8B-B14F-4D97-AF65-F5344CB8AC3E}">
        <p14:creationId xmlns:p14="http://schemas.microsoft.com/office/powerpoint/2010/main" val="248130539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Rectangle 13"/>
          <p:cNvSpPr>
            <a:spLocks noGrp="1" noChangeArrowheads="1"/>
          </p:cNvSpPr>
          <p:nvPr>
            <p:ph type="dt" sz="half" idx="10"/>
          </p:nvPr>
        </p:nvSpPr>
        <p:spPr>
          <a:ln/>
        </p:spPr>
        <p:txBody>
          <a:bodyPr/>
          <a:lstStyle>
            <a:lvl1pPr>
              <a:defRPr/>
            </a:lvl1pPr>
          </a:lstStyle>
          <a:p>
            <a:pPr>
              <a:defRPr/>
            </a:pPr>
            <a:r>
              <a:rPr lang="sv-SE" altLang="sv-SE" smtClean="0">
                <a:solidFill>
                  <a:srgbClr val="000000"/>
                </a:solidFill>
              </a:rPr>
              <a:t>2019-11-22</a:t>
            </a:r>
            <a:endParaRPr lang="en-US" altLang="sv-SE">
              <a:solidFill>
                <a:srgbClr val="000000"/>
              </a:solidFill>
            </a:endParaRPr>
          </a:p>
        </p:txBody>
      </p:sp>
    </p:spTree>
    <p:extLst>
      <p:ext uri="{BB962C8B-B14F-4D97-AF65-F5344CB8AC3E}">
        <p14:creationId xmlns:p14="http://schemas.microsoft.com/office/powerpoint/2010/main" val="335206264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r>
              <a:rPr lang="sv-SE" altLang="sv-SE" smtClean="0">
                <a:solidFill>
                  <a:srgbClr val="000000"/>
                </a:solidFill>
              </a:rPr>
              <a:t>2019-11-22</a:t>
            </a:r>
            <a:endParaRPr lang="en-US" altLang="sv-SE">
              <a:solidFill>
                <a:srgbClr val="000000"/>
              </a:solidFill>
            </a:endParaRPr>
          </a:p>
        </p:txBody>
      </p:sp>
    </p:spTree>
    <p:extLst>
      <p:ext uri="{BB962C8B-B14F-4D97-AF65-F5344CB8AC3E}">
        <p14:creationId xmlns:p14="http://schemas.microsoft.com/office/powerpoint/2010/main" val="323343876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630238" y="457200"/>
            <a:ext cx="2949575" cy="1600200"/>
          </a:xfrm>
        </p:spPr>
        <p:txBody>
          <a:bodyPr/>
          <a:lstStyle>
            <a:lvl1pPr>
              <a:defRPr sz="3200"/>
            </a:lvl1pPr>
          </a:lstStyle>
          <a:p>
            <a:r>
              <a:rPr lang="sv-SE"/>
              <a:t>Klicka här för att ändra format</a:t>
            </a:r>
          </a:p>
        </p:txBody>
      </p:sp>
      <p:sp>
        <p:nvSpPr>
          <p:cNvPr id="3" name="Platshållare för innehåll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5" name="Rectangle 13"/>
          <p:cNvSpPr>
            <a:spLocks noGrp="1" noChangeArrowheads="1"/>
          </p:cNvSpPr>
          <p:nvPr>
            <p:ph type="dt" sz="half" idx="10"/>
          </p:nvPr>
        </p:nvSpPr>
        <p:spPr>
          <a:ln/>
        </p:spPr>
        <p:txBody>
          <a:bodyPr/>
          <a:lstStyle>
            <a:lvl1pPr>
              <a:defRPr/>
            </a:lvl1pPr>
          </a:lstStyle>
          <a:p>
            <a:pPr>
              <a:defRPr/>
            </a:pPr>
            <a:r>
              <a:rPr lang="sv-SE" altLang="sv-SE" smtClean="0">
                <a:solidFill>
                  <a:srgbClr val="000000"/>
                </a:solidFill>
              </a:rPr>
              <a:t>2019-11-22</a:t>
            </a:r>
            <a:endParaRPr lang="en-US" altLang="sv-SE">
              <a:solidFill>
                <a:srgbClr val="000000"/>
              </a:solidFill>
            </a:endParaRPr>
          </a:p>
        </p:txBody>
      </p:sp>
    </p:spTree>
    <p:extLst>
      <p:ext uri="{BB962C8B-B14F-4D97-AF65-F5344CB8AC3E}">
        <p14:creationId xmlns:p14="http://schemas.microsoft.com/office/powerpoint/2010/main" val="262709532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630238" y="457200"/>
            <a:ext cx="2949575" cy="1600200"/>
          </a:xfrm>
        </p:spPr>
        <p:txBody>
          <a:bodyPr/>
          <a:lstStyle>
            <a:lvl1pPr>
              <a:defRPr sz="3200"/>
            </a:lvl1pPr>
          </a:lstStyle>
          <a:p>
            <a:r>
              <a:rPr lang="sv-SE"/>
              <a:t>Klicka här för att ändra format</a:t>
            </a:r>
          </a:p>
        </p:txBody>
      </p:sp>
      <p:sp>
        <p:nvSpPr>
          <p:cNvPr id="3" name="Platshållare för bild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v-SE" noProof="0"/>
          </a:p>
        </p:txBody>
      </p:sp>
      <p:sp>
        <p:nvSpPr>
          <p:cNvPr id="4" name="Platshållare för text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5" name="Rectangle 13"/>
          <p:cNvSpPr>
            <a:spLocks noGrp="1" noChangeArrowheads="1"/>
          </p:cNvSpPr>
          <p:nvPr>
            <p:ph type="dt" sz="half" idx="10"/>
          </p:nvPr>
        </p:nvSpPr>
        <p:spPr>
          <a:ln/>
        </p:spPr>
        <p:txBody>
          <a:bodyPr/>
          <a:lstStyle>
            <a:lvl1pPr>
              <a:defRPr/>
            </a:lvl1pPr>
          </a:lstStyle>
          <a:p>
            <a:pPr>
              <a:defRPr/>
            </a:pPr>
            <a:r>
              <a:rPr lang="sv-SE" altLang="sv-SE" smtClean="0">
                <a:solidFill>
                  <a:srgbClr val="000000"/>
                </a:solidFill>
              </a:rPr>
              <a:t>2019-11-22</a:t>
            </a:r>
            <a:endParaRPr lang="en-US" altLang="sv-SE">
              <a:solidFill>
                <a:srgbClr val="000000"/>
              </a:solidFill>
            </a:endParaRPr>
          </a:p>
        </p:txBody>
      </p:sp>
    </p:spTree>
    <p:extLst>
      <p:ext uri="{BB962C8B-B14F-4D97-AF65-F5344CB8AC3E}">
        <p14:creationId xmlns:p14="http://schemas.microsoft.com/office/powerpoint/2010/main" val="280233629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Rectangle 13"/>
          <p:cNvSpPr>
            <a:spLocks noGrp="1" noChangeArrowheads="1"/>
          </p:cNvSpPr>
          <p:nvPr>
            <p:ph type="dt" sz="half" idx="10"/>
          </p:nvPr>
        </p:nvSpPr>
        <p:spPr>
          <a:ln/>
        </p:spPr>
        <p:txBody>
          <a:bodyPr/>
          <a:lstStyle>
            <a:lvl1pPr>
              <a:defRPr/>
            </a:lvl1pPr>
          </a:lstStyle>
          <a:p>
            <a:pPr>
              <a:defRPr/>
            </a:pPr>
            <a:r>
              <a:rPr lang="sv-SE" altLang="sv-SE" smtClean="0">
                <a:solidFill>
                  <a:srgbClr val="000000"/>
                </a:solidFill>
              </a:rPr>
              <a:t>2019-11-22</a:t>
            </a:r>
            <a:endParaRPr lang="en-US" altLang="sv-SE">
              <a:solidFill>
                <a:srgbClr val="000000"/>
              </a:solidFill>
            </a:endParaRPr>
          </a:p>
        </p:txBody>
      </p:sp>
    </p:spTree>
    <p:extLst>
      <p:ext uri="{BB962C8B-B14F-4D97-AF65-F5344CB8AC3E}">
        <p14:creationId xmlns:p14="http://schemas.microsoft.com/office/powerpoint/2010/main" val="289235133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229350" y="228600"/>
            <a:ext cx="1939925" cy="5880100"/>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406400" y="228600"/>
            <a:ext cx="5670550" cy="5880100"/>
          </a:xfrm>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Rectangle 13"/>
          <p:cNvSpPr>
            <a:spLocks noGrp="1" noChangeArrowheads="1"/>
          </p:cNvSpPr>
          <p:nvPr>
            <p:ph type="dt" sz="half" idx="10"/>
          </p:nvPr>
        </p:nvSpPr>
        <p:spPr>
          <a:ln/>
        </p:spPr>
        <p:txBody>
          <a:bodyPr/>
          <a:lstStyle>
            <a:lvl1pPr>
              <a:defRPr/>
            </a:lvl1pPr>
          </a:lstStyle>
          <a:p>
            <a:pPr>
              <a:defRPr/>
            </a:pPr>
            <a:r>
              <a:rPr lang="sv-SE" altLang="sv-SE" smtClean="0">
                <a:solidFill>
                  <a:srgbClr val="000000"/>
                </a:solidFill>
              </a:rPr>
              <a:t>2019-11-22</a:t>
            </a:r>
            <a:endParaRPr lang="en-US" altLang="sv-SE">
              <a:solidFill>
                <a:srgbClr val="000000"/>
              </a:solidFill>
            </a:endParaRPr>
          </a:p>
        </p:txBody>
      </p:sp>
    </p:spTree>
    <p:extLst>
      <p:ext uri="{BB962C8B-B14F-4D97-AF65-F5344CB8AC3E}">
        <p14:creationId xmlns:p14="http://schemas.microsoft.com/office/powerpoint/2010/main" val="371796610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4" name="Rectangle 4"/>
          <p:cNvSpPr>
            <a:spLocks noChangeArrowheads="1"/>
          </p:cNvSpPr>
          <p:nvPr/>
        </p:nvSpPr>
        <p:spPr bwMode="auto">
          <a:xfrm>
            <a:off x="903288" y="1587500"/>
            <a:ext cx="84137" cy="431800"/>
          </a:xfrm>
          <a:prstGeom prst="rect">
            <a:avLst/>
          </a:prstGeom>
          <a:noFill/>
          <a:ln w="12700">
            <a:noFill/>
            <a:miter lim="800000"/>
            <a:headEnd/>
            <a:tailEnd/>
          </a:ln>
          <a:effectLst/>
        </p:spPr>
        <p:txBody>
          <a:bodyPr wrap="none" lIns="0" tIns="0" rIns="0" bIns="0">
            <a:spAutoFit/>
          </a:bodyPr>
          <a:lstStyle/>
          <a:p>
            <a:pPr defTabSz="663575" eaLnBrk="0" fontAlgn="base" hangingPunct="0">
              <a:lnSpc>
                <a:spcPts val="3400"/>
              </a:lnSpc>
              <a:spcBef>
                <a:spcPct val="20000"/>
              </a:spcBef>
              <a:spcAft>
                <a:spcPct val="0"/>
              </a:spcAft>
              <a:defRPr/>
            </a:pPr>
            <a:r>
              <a:rPr lang="en-US" sz="2400">
                <a:solidFill>
                  <a:srgbClr val="FF0000"/>
                </a:solidFill>
              </a:rPr>
              <a:t> </a:t>
            </a:r>
          </a:p>
        </p:txBody>
      </p:sp>
      <p:sp>
        <p:nvSpPr>
          <p:cNvPr id="5" name="Rectangle 5"/>
          <p:cNvSpPr>
            <a:spLocks noChangeArrowheads="1"/>
          </p:cNvSpPr>
          <p:nvPr/>
        </p:nvSpPr>
        <p:spPr bwMode="auto">
          <a:xfrm>
            <a:off x="903288" y="1587500"/>
            <a:ext cx="420687" cy="431800"/>
          </a:xfrm>
          <a:prstGeom prst="rect">
            <a:avLst/>
          </a:prstGeom>
          <a:noFill/>
          <a:ln w="12700">
            <a:noFill/>
            <a:miter lim="800000"/>
            <a:headEnd/>
            <a:tailEnd/>
          </a:ln>
          <a:effectLst/>
        </p:spPr>
        <p:txBody>
          <a:bodyPr wrap="none" lIns="0" tIns="0" rIns="0" bIns="0">
            <a:spAutoFit/>
          </a:bodyPr>
          <a:lstStyle/>
          <a:p>
            <a:pPr defTabSz="663575" eaLnBrk="0" fontAlgn="base" hangingPunct="0">
              <a:lnSpc>
                <a:spcPts val="3400"/>
              </a:lnSpc>
              <a:spcBef>
                <a:spcPct val="20000"/>
              </a:spcBef>
              <a:spcAft>
                <a:spcPct val="0"/>
              </a:spcAft>
              <a:defRPr/>
            </a:pPr>
            <a:r>
              <a:rPr lang="en-US" sz="2400">
                <a:solidFill>
                  <a:srgbClr val="FF0000"/>
                </a:solidFill>
              </a:rPr>
              <a:t>     </a:t>
            </a:r>
          </a:p>
        </p:txBody>
      </p:sp>
      <p:sp>
        <p:nvSpPr>
          <p:cNvPr id="6" name="Rectangle 6"/>
          <p:cNvSpPr>
            <a:spLocks noChangeArrowheads="1"/>
          </p:cNvSpPr>
          <p:nvPr/>
        </p:nvSpPr>
        <p:spPr bwMode="auto">
          <a:xfrm>
            <a:off x="1322388" y="1631950"/>
            <a:ext cx="74612" cy="381000"/>
          </a:xfrm>
          <a:prstGeom prst="rect">
            <a:avLst/>
          </a:prstGeom>
          <a:noFill/>
          <a:ln w="12700">
            <a:noFill/>
            <a:miter lim="800000"/>
            <a:headEnd/>
            <a:tailEnd/>
          </a:ln>
          <a:effectLst/>
        </p:spPr>
        <p:txBody>
          <a:bodyPr wrap="none" lIns="0" tIns="0" rIns="0" bIns="0">
            <a:spAutoFit/>
          </a:bodyPr>
          <a:lstStyle/>
          <a:p>
            <a:pPr defTabSz="681038" eaLnBrk="0" fontAlgn="base" hangingPunct="0">
              <a:lnSpc>
                <a:spcPts val="3000"/>
              </a:lnSpc>
              <a:spcBef>
                <a:spcPct val="20000"/>
              </a:spcBef>
              <a:spcAft>
                <a:spcPct val="0"/>
              </a:spcAft>
              <a:defRPr/>
            </a:pPr>
            <a:r>
              <a:rPr lang="en-US" sz="2100">
                <a:solidFill>
                  <a:srgbClr val="FFCC00"/>
                </a:solidFill>
              </a:rPr>
              <a:t> </a:t>
            </a:r>
          </a:p>
        </p:txBody>
      </p:sp>
      <p:sp>
        <p:nvSpPr>
          <p:cNvPr id="7" name="Rectangle 7"/>
          <p:cNvSpPr>
            <a:spLocks noChangeArrowheads="1"/>
          </p:cNvSpPr>
          <p:nvPr/>
        </p:nvSpPr>
        <p:spPr bwMode="auto">
          <a:xfrm>
            <a:off x="1322388" y="1631950"/>
            <a:ext cx="373062" cy="381000"/>
          </a:xfrm>
          <a:prstGeom prst="rect">
            <a:avLst/>
          </a:prstGeom>
          <a:noFill/>
          <a:ln w="12700">
            <a:noFill/>
            <a:miter lim="800000"/>
            <a:headEnd/>
            <a:tailEnd/>
          </a:ln>
          <a:effectLst/>
        </p:spPr>
        <p:txBody>
          <a:bodyPr wrap="none" lIns="0" tIns="0" rIns="0" bIns="0">
            <a:spAutoFit/>
          </a:bodyPr>
          <a:lstStyle/>
          <a:p>
            <a:pPr defTabSz="681038" eaLnBrk="0" fontAlgn="base" hangingPunct="0">
              <a:lnSpc>
                <a:spcPts val="3000"/>
              </a:lnSpc>
              <a:spcBef>
                <a:spcPct val="20000"/>
              </a:spcBef>
              <a:spcAft>
                <a:spcPct val="0"/>
              </a:spcAft>
              <a:defRPr/>
            </a:pPr>
            <a:r>
              <a:rPr lang="en-US" sz="2100">
                <a:solidFill>
                  <a:srgbClr val="FFCC00"/>
                </a:solidFill>
              </a:rPr>
              <a:t>     </a:t>
            </a:r>
          </a:p>
        </p:txBody>
      </p:sp>
      <p:sp>
        <p:nvSpPr>
          <p:cNvPr id="8" name="Rectangle 10"/>
          <p:cNvSpPr>
            <a:spLocks noChangeArrowheads="1"/>
          </p:cNvSpPr>
          <p:nvPr/>
        </p:nvSpPr>
        <p:spPr bwMode="auto">
          <a:xfrm>
            <a:off x="8477250" y="6311900"/>
            <a:ext cx="336550" cy="241300"/>
          </a:xfrm>
          <a:prstGeom prst="rect">
            <a:avLst/>
          </a:prstGeom>
          <a:noFill/>
          <a:ln w="12700">
            <a:noFill/>
            <a:miter lim="800000"/>
            <a:headEnd/>
            <a:tailEnd/>
          </a:ln>
          <a:effectLst/>
        </p:spPr>
        <p:txBody>
          <a:bodyPr wrap="none" lIns="90488" tIns="44450" rIns="90488" bIns="44450">
            <a:spAutoFit/>
          </a:bodyPr>
          <a:lstStyle/>
          <a:p>
            <a:pPr algn="r" defTabSz="762000" eaLnBrk="0" fontAlgn="base" hangingPunct="0">
              <a:spcBef>
                <a:spcPct val="0"/>
              </a:spcBef>
              <a:spcAft>
                <a:spcPct val="0"/>
              </a:spcAft>
              <a:defRPr/>
            </a:pPr>
            <a:fld id="{A8F53489-EB4F-4F4C-BFE2-C33C18810320}" type="slidenum">
              <a:rPr lang="en-US" sz="1000">
                <a:solidFill>
                  <a:srgbClr val="000000"/>
                </a:solidFill>
              </a:rPr>
              <a:pPr algn="r" defTabSz="762000" eaLnBrk="0" fontAlgn="base" hangingPunct="0">
                <a:spcBef>
                  <a:spcPct val="0"/>
                </a:spcBef>
                <a:spcAft>
                  <a:spcPct val="0"/>
                </a:spcAft>
                <a:defRPr/>
              </a:pPr>
              <a:t>‹#›</a:t>
            </a:fld>
            <a:endParaRPr lang="en-US" sz="1000">
              <a:solidFill>
                <a:srgbClr val="000000"/>
              </a:solidFill>
            </a:endParaRPr>
          </a:p>
        </p:txBody>
      </p:sp>
      <p:sp>
        <p:nvSpPr>
          <p:cNvPr id="310274" name="Rectangle 2"/>
          <p:cNvSpPr>
            <a:spLocks noGrp="1" noChangeArrowheads="1"/>
          </p:cNvSpPr>
          <p:nvPr>
            <p:ph type="ctrTitle"/>
          </p:nvPr>
        </p:nvSpPr>
        <p:spPr>
          <a:xfrm>
            <a:off x="685800" y="1600200"/>
            <a:ext cx="7416800" cy="1470025"/>
          </a:xfrm>
        </p:spPr>
        <p:txBody>
          <a:bodyPr anchor="t"/>
          <a:lstStyle>
            <a:lvl1pPr algn="ctr">
              <a:defRPr sz="4000" b="1">
                <a:solidFill>
                  <a:schemeClr val="bg2"/>
                </a:solidFill>
              </a:defRPr>
            </a:lvl1pPr>
          </a:lstStyle>
          <a:p>
            <a:r>
              <a:rPr lang="sv-SE"/>
              <a:t>Klicka här för att ändra format</a:t>
            </a:r>
            <a:endParaRPr lang="en-US"/>
          </a:p>
        </p:txBody>
      </p:sp>
      <p:sp>
        <p:nvSpPr>
          <p:cNvPr id="310275" name="Rectangle 3"/>
          <p:cNvSpPr>
            <a:spLocks noGrp="1" noChangeArrowheads="1"/>
          </p:cNvSpPr>
          <p:nvPr>
            <p:ph type="subTitle" idx="1"/>
          </p:nvPr>
        </p:nvSpPr>
        <p:spPr>
          <a:xfrm>
            <a:off x="685800" y="3886200"/>
            <a:ext cx="7302500" cy="1752600"/>
          </a:xfrm>
        </p:spPr>
        <p:txBody>
          <a:bodyPr/>
          <a:lstStyle>
            <a:lvl1pPr marL="0" indent="0" algn="ctr">
              <a:buFont typeface="Wingdings" pitchFamily="-80" charset="2"/>
              <a:buNone/>
              <a:defRPr>
                <a:solidFill>
                  <a:schemeClr val="bg2"/>
                </a:solidFill>
              </a:defRPr>
            </a:lvl1pPr>
          </a:lstStyle>
          <a:p>
            <a:r>
              <a:rPr lang="sv-SE"/>
              <a:t>Klicka här för att ändra format på underrubrik i bakgrunden</a:t>
            </a:r>
            <a:endParaRPr lang="en-US"/>
          </a:p>
        </p:txBody>
      </p:sp>
    </p:spTree>
    <p:extLst>
      <p:ext uri="{BB962C8B-B14F-4D97-AF65-F5344CB8AC3E}">
        <p14:creationId xmlns:p14="http://schemas.microsoft.com/office/powerpoint/2010/main" val="271312288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format</a:t>
            </a:r>
            <a:endParaRPr lang="sv-SE" dirty="0"/>
          </a:p>
        </p:txBody>
      </p:sp>
      <p:sp>
        <p:nvSpPr>
          <p:cNvPr id="3" name="Content Placeholder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3350299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a:t>Klicka här för att ändra format</a:t>
            </a:r>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r>
              <a:rPr lang="sv-SE" smtClean="0"/>
              <a:t>2019-11-22</a:t>
            </a:r>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18502A6F-F851-4F0F-BD99-54FCF7EFDBE4}" type="slidenum">
              <a:rPr lang="sv-SE" smtClean="0"/>
              <a:t>‹#›</a:t>
            </a:fld>
            <a:endParaRPr lang="sv-SE"/>
          </a:p>
        </p:txBody>
      </p:sp>
    </p:spTree>
    <p:extLst>
      <p:ext uri="{BB962C8B-B14F-4D97-AF65-F5344CB8AC3E}">
        <p14:creationId xmlns:p14="http://schemas.microsoft.com/office/powerpoint/2010/main" val="40037359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sv-SE"/>
              <a:t>Klicka här för att ändra format</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sv-SE"/>
              <a:t>Klicka här för att ändra format på bakgrundstexten</a:t>
            </a:r>
          </a:p>
        </p:txBody>
      </p:sp>
    </p:spTree>
    <p:extLst>
      <p:ext uri="{BB962C8B-B14F-4D97-AF65-F5344CB8AC3E}">
        <p14:creationId xmlns:p14="http://schemas.microsoft.com/office/powerpoint/2010/main" val="396323655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format</a:t>
            </a:r>
          </a:p>
        </p:txBody>
      </p:sp>
      <p:sp>
        <p:nvSpPr>
          <p:cNvPr id="3" name="Content Placeholder 2"/>
          <p:cNvSpPr>
            <a:spLocks noGrp="1"/>
          </p:cNvSpPr>
          <p:nvPr>
            <p:ph sz="half" idx="1"/>
          </p:nvPr>
        </p:nvSpPr>
        <p:spPr>
          <a:xfrm>
            <a:off x="419100" y="1339850"/>
            <a:ext cx="3798888" cy="4768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Content Placeholder 3"/>
          <p:cNvSpPr>
            <a:spLocks noGrp="1"/>
          </p:cNvSpPr>
          <p:nvPr>
            <p:ph sz="half" idx="2"/>
          </p:nvPr>
        </p:nvSpPr>
        <p:spPr>
          <a:xfrm>
            <a:off x="4370388" y="1339850"/>
            <a:ext cx="3798887" cy="4768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Rectangle 13"/>
          <p:cNvSpPr>
            <a:spLocks noGrp="1" noChangeArrowheads="1"/>
          </p:cNvSpPr>
          <p:nvPr>
            <p:ph type="dt" sz="half" idx="10"/>
          </p:nvPr>
        </p:nvSpPr>
        <p:spPr>
          <a:ln/>
        </p:spPr>
        <p:txBody>
          <a:bodyPr/>
          <a:lstStyle>
            <a:lvl1pPr>
              <a:defRPr/>
            </a:lvl1pPr>
          </a:lstStyle>
          <a:p>
            <a:pPr>
              <a:defRPr/>
            </a:pPr>
            <a:r>
              <a:rPr lang="sv-SE" smtClean="0">
                <a:solidFill>
                  <a:srgbClr val="000000"/>
                </a:solidFill>
              </a:rPr>
              <a:t>2019-11-22</a:t>
            </a:r>
            <a:endParaRPr lang="en-US">
              <a:solidFill>
                <a:srgbClr val="000000"/>
              </a:solidFill>
            </a:endParaRPr>
          </a:p>
        </p:txBody>
      </p:sp>
    </p:spTree>
    <p:extLst>
      <p:ext uri="{BB962C8B-B14F-4D97-AF65-F5344CB8AC3E}">
        <p14:creationId xmlns:p14="http://schemas.microsoft.com/office/powerpoint/2010/main" val="336375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Title 1"/>
          <p:cNvSpPr>
            <a:spLocks noGrp="1"/>
          </p:cNvSpPr>
          <p:nvPr>
            <p:ph type="title"/>
          </p:nvPr>
        </p:nvSpPr>
        <p:spPr>
          <a:xfrm>
            <a:off x="457200" y="187554"/>
            <a:ext cx="8229600" cy="1143000"/>
          </a:xfrm>
        </p:spPr>
        <p:txBody>
          <a:bodyPr/>
          <a:lstStyle>
            <a:lvl1pPr>
              <a:defRPr/>
            </a:lvl1pPr>
          </a:lstStyle>
          <a:p>
            <a:r>
              <a:rPr lang="sv-SE"/>
              <a:t>Klicka här för att ändra format</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Rectangle 13"/>
          <p:cNvSpPr>
            <a:spLocks noGrp="1" noChangeArrowheads="1"/>
          </p:cNvSpPr>
          <p:nvPr>
            <p:ph type="dt" sz="half" idx="10"/>
          </p:nvPr>
        </p:nvSpPr>
        <p:spPr>
          <a:ln/>
        </p:spPr>
        <p:txBody>
          <a:bodyPr/>
          <a:lstStyle>
            <a:lvl1pPr>
              <a:defRPr/>
            </a:lvl1pPr>
          </a:lstStyle>
          <a:p>
            <a:pPr>
              <a:defRPr/>
            </a:pPr>
            <a:r>
              <a:rPr lang="sv-SE" smtClean="0">
                <a:solidFill>
                  <a:srgbClr val="000000"/>
                </a:solidFill>
              </a:rPr>
              <a:t>2019-11-22</a:t>
            </a:r>
            <a:endParaRPr lang="en-US">
              <a:solidFill>
                <a:srgbClr val="000000"/>
              </a:solidFill>
            </a:endParaRPr>
          </a:p>
        </p:txBody>
      </p:sp>
    </p:spTree>
    <p:extLst>
      <p:ext uri="{BB962C8B-B14F-4D97-AF65-F5344CB8AC3E}">
        <p14:creationId xmlns:p14="http://schemas.microsoft.com/office/powerpoint/2010/main" val="336846231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format</a:t>
            </a:r>
          </a:p>
        </p:txBody>
      </p:sp>
      <p:sp>
        <p:nvSpPr>
          <p:cNvPr id="3" name="Rectangle 13"/>
          <p:cNvSpPr>
            <a:spLocks noGrp="1" noChangeArrowheads="1"/>
          </p:cNvSpPr>
          <p:nvPr>
            <p:ph type="dt" sz="half" idx="10"/>
          </p:nvPr>
        </p:nvSpPr>
        <p:spPr>
          <a:ln/>
        </p:spPr>
        <p:txBody>
          <a:bodyPr/>
          <a:lstStyle>
            <a:lvl1pPr>
              <a:defRPr/>
            </a:lvl1pPr>
          </a:lstStyle>
          <a:p>
            <a:pPr>
              <a:defRPr/>
            </a:pPr>
            <a:r>
              <a:rPr lang="sv-SE" smtClean="0">
                <a:solidFill>
                  <a:srgbClr val="000000"/>
                </a:solidFill>
              </a:rPr>
              <a:t>2019-11-22</a:t>
            </a:r>
            <a:endParaRPr lang="en-US">
              <a:solidFill>
                <a:srgbClr val="000000"/>
              </a:solidFill>
            </a:endParaRPr>
          </a:p>
        </p:txBody>
      </p:sp>
    </p:spTree>
    <p:extLst>
      <p:ext uri="{BB962C8B-B14F-4D97-AF65-F5344CB8AC3E}">
        <p14:creationId xmlns:p14="http://schemas.microsoft.com/office/powerpoint/2010/main" val="307789101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r>
              <a:rPr lang="sv-SE" smtClean="0">
                <a:solidFill>
                  <a:srgbClr val="000000"/>
                </a:solidFill>
              </a:rPr>
              <a:t>2019-11-22</a:t>
            </a:r>
            <a:endParaRPr lang="en-US">
              <a:solidFill>
                <a:srgbClr val="000000"/>
              </a:solidFill>
            </a:endParaRPr>
          </a:p>
        </p:txBody>
      </p:sp>
    </p:spTree>
    <p:extLst>
      <p:ext uri="{BB962C8B-B14F-4D97-AF65-F5344CB8AC3E}">
        <p14:creationId xmlns:p14="http://schemas.microsoft.com/office/powerpoint/2010/main" val="353789318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sv-SE"/>
              <a:t>Klicka här för att ändra format</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Rectangle 13"/>
          <p:cNvSpPr>
            <a:spLocks noGrp="1" noChangeArrowheads="1"/>
          </p:cNvSpPr>
          <p:nvPr>
            <p:ph type="dt" sz="half" idx="10"/>
          </p:nvPr>
        </p:nvSpPr>
        <p:spPr>
          <a:ln/>
        </p:spPr>
        <p:txBody>
          <a:bodyPr/>
          <a:lstStyle>
            <a:lvl1pPr>
              <a:defRPr/>
            </a:lvl1pPr>
          </a:lstStyle>
          <a:p>
            <a:pPr>
              <a:defRPr/>
            </a:pPr>
            <a:r>
              <a:rPr lang="sv-SE" smtClean="0">
                <a:solidFill>
                  <a:srgbClr val="000000"/>
                </a:solidFill>
              </a:rPr>
              <a:t>2019-11-22</a:t>
            </a:r>
            <a:endParaRPr lang="en-US">
              <a:solidFill>
                <a:srgbClr val="000000"/>
              </a:solidFill>
            </a:endParaRPr>
          </a:p>
        </p:txBody>
      </p:sp>
    </p:spTree>
    <p:extLst>
      <p:ext uri="{BB962C8B-B14F-4D97-AF65-F5344CB8AC3E}">
        <p14:creationId xmlns:p14="http://schemas.microsoft.com/office/powerpoint/2010/main" val="223183567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sv-SE"/>
              <a:t>Klicka här för att ändra format</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sv-SE" noProof="0"/>
              <a:t>Klicka på ikonen för att lägga till en bild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Rectangle 13"/>
          <p:cNvSpPr>
            <a:spLocks noGrp="1" noChangeArrowheads="1"/>
          </p:cNvSpPr>
          <p:nvPr>
            <p:ph type="dt" sz="half" idx="10"/>
          </p:nvPr>
        </p:nvSpPr>
        <p:spPr>
          <a:ln/>
        </p:spPr>
        <p:txBody>
          <a:bodyPr/>
          <a:lstStyle>
            <a:lvl1pPr>
              <a:defRPr/>
            </a:lvl1pPr>
          </a:lstStyle>
          <a:p>
            <a:pPr>
              <a:defRPr/>
            </a:pPr>
            <a:r>
              <a:rPr lang="sv-SE" smtClean="0">
                <a:solidFill>
                  <a:srgbClr val="000000"/>
                </a:solidFill>
              </a:rPr>
              <a:t>2019-11-22</a:t>
            </a:r>
            <a:endParaRPr lang="en-US">
              <a:solidFill>
                <a:srgbClr val="000000"/>
              </a:solidFill>
            </a:endParaRPr>
          </a:p>
        </p:txBody>
      </p:sp>
    </p:spTree>
    <p:extLst>
      <p:ext uri="{BB962C8B-B14F-4D97-AF65-F5344CB8AC3E}">
        <p14:creationId xmlns:p14="http://schemas.microsoft.com/office/powerpoint/2010/main" val="426015818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format</a:t>
            </a:r>
          </a:p>
        </p:txBody>
      </p:sp>
      <p:sp>
        <p:nvSpPr>
          <p:cNvPr id="3" name="Vertical Text Placeholder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Rectangle 13"/>
          <p:cNvSpPr>
            <a:spLocks noGrp="1" noChangeArrowheads="1"/>
          </p:cNvSpPr>
          <p:nvPr>
            <p:ph type="dt" sz="half" idx="10"/>
          </p:nvPr>
        </p:nvSpPr>
        <p:spPr>
          <a:ln/>
        </p:spPr>
        <p:txBody>
          <a:bodyPr/>
          <a:lstStyle>
            <a:lvl1pPr>
              <a:defRPr/>
            </a:lvl1pPr>
          </a:lstStyle>
          <a:p>
            <a:pPr>
              <a:defRPr/>
            </a:pPr>
            <a:r>
              <a:rPr lang="sv-SE" smtClean="0">
                <a:solidFill>
                  <a:srgbClr val="000000"/>
                </a:solidFill>
              </a:rPr>
              <a:t>2019-11-22</a:t>
            </a:r>
            <a:endParaRPr lang="en-US">
              <a:solidFill>
                <a:srgbClr val="000000"/>
              </a:solidFill>
            </a:endParaRPr>
          </a:p>
        </p:txBody>
      </p:sp>
    </p:spTree>
    <p:extLst>
      <p:ext uri="{BB962C8B-B14F-4D97-AF65-F5344CB8AC3E}">
        <p14:creationId xmlns:p14="http://schemas.microsoft.com/office/powerpoint/2010/main" val="8802223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350" y="228600"/>
            <a:ext cx="1939925" cy="5880100"/>
          </a:xfrm>
        </p:spPr>
        <p:txBody>
          <a:bodyPr vert="eaVert"/>
          <a:lstStyle/>
          <a:p>
            <a:r>
              <a:rPr lang="sv-SE"/>
              <a:t>Klicka här för att ändra format</a:t>
            </a:r>
          </a:p>
        </p:txBody>
      </p:sp>
      <p:sp>
        <p:nvSpPr>
          <p:cNvPr id="3" name="Vertical Text Placeholder 2"/>
          <p:cNvSpPr>
            <a:spLocks noGrp="1"/>
          </p:cNvSpPr>
          <p:nvPr>
            <p:ph type="body" orient="vert" idx="1"/>
          </p:nvPr>
        </p:nvSpPr>
        <p:spPr>
          <a:xfrm>
            <a:off x="406400" y="228600"/>
            <a:ext cx="5670550" cy="5880100"/>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Rectangle 13"/>
          <p:cNvSpPr>
            <a:spLocks noGrp="1" noChangeArrowheads="1"/>
          </p:cNvSpPr>
          <p:nvPr>
            <p:ph type="dt" sz="half" idx="10"/>
          </p:nvPr>
        </p:nvSpPr>
        <p:spPr>
          <a:ln/>
        </p:spPr>
        <p:txBody>
          <a:bodyPr/>
          <a:lstStyle>
            <a:lvl1pPr>
              <a:defRPr/>
            </a:lvl1pPr>
          </a:lstStyle>
          <a:p>
            <a:pPr>
              <a:defRPr/>
            </a:pPr>
            <a:r>
              <a:rPr lang="sv-SE" smtClean="0">
                <a:solidFill>
                  <a:srgbClr val="000000"/>
                </a:solidFill>
              </a:rPr>
              <a:t>2019-11-22</a:t>
            </a:r>
            <a:endParaRPr lang="en-US">
              <a:solidFill>
                <a:srgbClr val="000000"/>
              </a:solidFill>
            </a:endParaRPr>
          </a:p>
        </p:txBody>
      </p:sp>
    </p:spTree>
    <p:extLst>
      <p:ext uri="{BB962C8B-B14F-4D97-AF65-F5344CB8AC3E}">
        <p14:creationId xmlns:p14="http://schemas.microsoft.com/office/powerpoint/2010/main" val="8621883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a:t>Klicka här för att ändra format</a:t>
            </a:r>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r>
              <a:rPr lang="sv-SE" smtClean="0"/>
              <a:t>2019-11-22</a:t>
            </a:r>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18502A6F-F851-4F0F-BD99-54FCF7EFDBE4}" type="slidenum">
              <a:rPr lang="sv-SE" smtClean="0"/>
              <a:t>‹#›</a:t>
            </a:fld>
            <a:endParaRPr lang="sv-SE"/>
          </a:p>
        </p:txBody>
      </p:sp>
    </p:spTree>
    <p:extLst>
      <p:ext uri="{BB962C8B-B14F-4D97-AF65-F5344CB8AC3E}">
        <p14:creationId xmlns:p14="http://schemas.microsoft.com/office/powerpoint/2010/main" val="1514144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vmlDrawing" Target="../drawings/vmlDrawing1.v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oleObject" Target="../embeddings/oleObject1.bin"/></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vmlDrawing" Target="../drawings/vmlDrawing3.v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1.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oleObject" Target="../embeddings/oleObject3.bin"/></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vmlDrawing" Target="../drawings/vmlDrawing5.v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1.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oleObject" Target="../embeddings/oleObject5.bin"/></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vmlDrawing" Target="../drawings/vmlDrawing7.v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1.png"/><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oleObject" Target="../embeddings/oleObject7.bin"/></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vmlDrawing" Target="../drawings/vmlDrawing9.v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1.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oleObject" Target="../embeddings/oleObject9.bin"/></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vmlDrawing" Target="../drawings/vmlDrawing11.v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image" Target="../media/image1.png"/><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oleObject" Target="../embeddings/oleObject11.bin"/></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2.jpe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v-SE"/>
              <a:t>Klicka här för att ändra format</a:t>
            </a:r>
          </a:p>
        </p:txBody>
      </p:sp>
      <p:sp>
        <p:nvSpPr>
          <p:cNvPr id="3" name="Platshållare för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sv-SE" smtClean="0"/>
              <a:t>2019-11-22</a:t>
            </a:r>
            <a:endParaRPr lang="sv-SE"/>
          </a:p>
        </p:txBody>
      </p:sp>
      <p:sp>
        <p:nvSpPr>
          <p:cNvPr id="5" name="Platshållare för sidfo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502A6F-F851-4F0F-BD99-54FCF7EFDBE4}" type="slidenum">
              <a:rPr lang="sv-SE" smtClean="0"/>
              <a:t>‹#›</a:t>
            </a:fld>
            <a:endParaRPr lang="sv-SE"/>
          </a:p>
        </p:txBody>
      </p:sp>
    </p:spTree>
    <p:extLst>
      <p:ext uri="{BB962C8B-B14F-4D97-AF65-F5344CB8AC3E}">
        <p14:creationId xmlns:p14="http://schemas.microsoft.com/office/powerpoint/2010/main" val="10392908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06400" y="228600"/>
            <a:ext cx="6673850" cy="97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pPr lvl="0"/>
            <a:r>
              <a:rPr lang="en-US" altLang="sv-SE"/>
              <a:t>Font is Arial</a:t>
            </a:r>
          </a:p>
        </p:txBody>
      </p:sp>
      <p:sp>
        <p:nvSpPr>
          <p:cNvPr id="1027" name="Rectangle 3"/>
          <p:cNvSpPr>
            <a:spLocks noGrp="1" noChangeArrowheads="1"/>
          </p:cNvSpPr>
          <p:nvPr>
            <p:ph type="body" idx="1"/>
          </p:nvPr>
        </p:nvSpPr>
        <p:spPr bwMode="auto">
          <a:xfrm>
            <a:off x="419100" y="1339850"/>
            <a:ext cx="7750175" cy="476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altLang="sv-SE"/>
              <a:t>Main text 28pt arial</a:t>
            </a:r>
          </a:p>
          <a:p>
            <a:pPr lvl="1"/>
            <a:r>
              <a:rPr lang="en-US" altLang="sv-SE"/>
              <a:t>Third level</a:t>
            </a:r>
          </a:p>
          <a:p>
            <a:pPr lvl="2"/>
            <a:r>
              <a:rPr lang="en-US" altLang="sv-SE"/>
              <a:t>Fourth level</a:t>
            </a:r>
          </a:p>
          <a:p>
            <a:pPr lvl="3"/>
            <a:r>
              <a:rPr lang="en-US" altLang="sv-SE"/>
              <a:t>Highlight text </a:t>
            </a:r>
          </a:p>
        </p:txBody>
      </p:sp>
      <p:sp>
        <p:nvSpPr>
          <p:cNvPr id="248838" name="Rectangle 6"/>
          <p:cNvSpPr>
            <a:spLocks noChangeArrowheads="1"/>
          </p:cNvSpPr>
          <p:nvPr/>
        </p:nvSpPr>
        <p:spPr bwMode="auto">
          <a:xfrm>
            <a:off x="1322388" y="1631950"/>
            <a:ext cx="74612"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681038">
              <a:defRPr sz="2400">
                <a:solidFill>
                  <a:schemeClr val="tx1"/>
                </a:solidFill>
                <a:latin typeface="Times New Roman" panose="02020603050405020304" pitchFamily="18" charset="0"/>
              </a:defRPr>
            </a:lvl1pPr>
            <a:lvl2pPr marL="511175" defTabSz="681038">
              <a:defRPr sz="2400">
                <a:solidFill>
                  <a:schemeClr val="tx1"/>
                </a:solidFill>
                <a:latin typeface="Times New Roman" panose="02020603050405020304" pitchFamily="18" charset="0"/>
              </a:defRPr>
            </a:lvl2pPr>
            <a:lvl3pPr marL="1022350" defTabSz="681038">
              <a:defRPr sz="2400">
                <a:solidFill>
                  <a:schemeClr val="tx1"/>
                </a:solidFill>
                <a:latin typeface="Times New Roman" panose="02020603050405020304" pitchFamily="18" charset="0"/>
              </a:defRPr>
            </a:lvl3pPr>
            <a:lvl4pPr marL="1535113" defTabSz="681038">
              <a:defRPr sz="2400">
                <a:solidFill>
                  <a:schemeClr val="tx1"/>
                </a:solidFill>
                <a:latin typeface="Times New Roman" panose="02020603050405020304" pitchFamily="18" charset="0"/>
              </a:defRPr>
            </a:lvl4pPr>
            <a:lvl5pPr marL="2044700" defTabSz="681038">
              <a:defRPr sz="2400">
                <a:solidFill>
                  <a:schemeClr val="tx1"/>
                </a:solidFill>
                <a:latin typeface="Times New Roman" panose="02020603050405020304" pitchFamily="18" charset="0"/>
              </a:defRPr>
            </a:lvl5pPr>
            <a:lvl6pPr marL="2501900" defTabSz="681038" eaLnBrk="0" fontAlgn="base" hangingPunct="0">
              <a:spcBef>
                <a:spcPct val="0"/>
              </a:spcBef>
              <a:spcAft>
                <a:spcPct val="0"/>
              </a:spcAft>
              <a:defRPr sz="2400">
                <a:solidFill>
                  <a:schemeClr val="tx1"/>
                </a:solidFill>
                <a:latin typeface="Times New Roman" panose="02020603050405020304" pitchFamily="18" charset="0"/>
              </a:defRPr>
            </a:lvl6pPr>
            <a:lvl7pPr marL="2959100" defTabSz="681038" eaLnBrk="0" fontAlgn="base" hangingPunct="0">
              <a:spcBef>
                <a:spcPct val="0"/>
              </a:spcBef>
              <a:spcAft>
                <a:spcPct val="0"/>
              </a:spcAft>
              <a:defRPr sz="2400">
                <a:solidFill>
                  <a:schemeClr val="tx1"/>
                </a:solidFill>
                <a:latin typeface="Times New Roman" panose="02020603050405020304" pitchFamily="18" charset="0"/>
              </a:defRPr>
            </a:lvl7pPr>
            <a:lvl8pPr marL="3416300" defTabSz="681038" eaLnBrk="0" fontAlgn="base" hangingPunct="0">
              <a:spcBef>
                <a:spcPct val="0"/>
              </a:spcBef>
              <a:spcAft>
                <a:spcPct val="0"/>
              </a:spcAft>
              <a:defRPr sz="2400">
                <a:solidFill>
                  <a:schemeClr val="tx1"/>
                </a:solidFill>
                <a:latin typeface="Times New Roman" panose="02020603050405020304" pitchFamily="18" charset="0"/>
              </a:defRPr>
            </a:lvl8pPr>
            <a:lvl9pPr marL="3873500" defTabSz="681038"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lnSpc>
                <a:spcPts val="3000"/>
              </a:lnSpc>
              <a:spcBef>
                <a:spcPct val="20000"/>
              </a:spcBef>
              <a:spcAft>
                <a:spcPct val="0"/>
              </a:spcAft>
              <a:defRPr/>
            </a:pPr>
            <a:r>
              <a:rPr lang="en-US" altLang="sv-SE" sz="2100">
                <a:solidFill>
                  <a:srgbClr val="FFCC00"/>
                </a:solidFill>
                <a:latin typeface="Arial" panose="020B0604020202020204" pitchFamily="34" charset="0"/>
              </a:rPr>
              <a:t> </a:t>
            </a:r>
          </a:p>
        </p:txBody>
      </p:sp>
      <p:sp>
        <p:nvSpPr>
          <p:cNvPr id="248839" name="Rectangle 7"/>
          <p:cNvSpPr>
            <a:spLocks noChangeArrowheads="1"/>
          </p:cNvSpPr>
          <p:nvPr/>
        </p:nvSpPr>
        <p:spPr bwMode="auto">
          <a:xfrm>
            <a:off x="1322388" y="1631950"/>
            <a:ext cx="373062"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681038">
              <a:defRPr sz="2400">
                <a:solidFill>
                  <a:schemeClr val="tx1"/>
                </a:solidFill>
                <a:latin typeface="Times New Roman" panose="02020603050405020304" pitchFamily="18" charset="0"/>
              </a:defRPr>
            </a:lvl1pPr>
            <a:lvl2pPr marL="511175" defTabSz="681038">
              <a:defRPr sz="2400">
                <a:solidFill>
                  <a:schemeClr val="tx1"/>
                </a:solidFill>
                <a:latin typeface="Times New Roman" panose="02020603050405020304" pitchFamily="18" charset="0"/>
              </a:defRPr>
            </a:lvl2pPr>
            <a:lvl3pPr marL="1022350" defTabSz="681038">
              <a:defRPr sz="2400">
                <a:solidFill>
                  <a:schemeClr val="tx1"/>
                </a:solidFill>
                <a:latin typeface="Times New Roman" panose="02020603050405020304" pitchFamily="18" charset="0"/>
              </a:defRPr>
            </a:lvl3pPr>
            <a:lvl4pPr marL="1535113" defTabSz="681038">
              <a:defRPr sz="2400">
                <a:solidFill>
                  <a:schemeClr val="tx1"/>
                </a:solidFill>
                <a:latin typeface="Times New Roman" panose="02020603050405020304" pitchFamily="18" charset="0"/>
              </a:defRPr>
            </a:lvl4pPr>
            <a:lvl5pPr marL="2044700" defTabSz="681038">
              <a:defRPr sz="2400">
                <a:solidFill>
                  <a:schemeClr val="tx1"/>
                </a:solidFill>
                <a:latin typeface="Times New Roman" panose="02020603050405020304" pitchFamily="18" charset="0"/>
              </a:defRPr>
            </a:lvl5pPr>
            <a:lvl6pPr marL="2501900" defTabSz="681038" eaLnBrk="0" fontAlgn="base" hangingPunct="0">
              <a:spcBef>
                <a:spcPct val="0"/>
              </a:spcBef>
              <a:spcAft>
                <a:spcPct val="0"/>
              </a:spcAft>
              <a:defRPr sz="2400">
                <a:solidFill>
                  <a:schemeClr val="tx1"/>
                </a:solidFill>
                <a:latin typeface="Times New Roman" panose="02020603050405020304" pitchFamily="18" charset="0"/>
              </a:defRPr>
            </a:lvl6pPr>
            <a:lvl7pPr marL="2959100" defTabSz="681038" eaLnBrk="0" fontAlgn="base" hangingPunct="0">
              <a:spcBef>
                <a:spcPct val="0"/>
              </a:spcBef>
              <a:spcAft>
                <a:spcPct val="0"/>
              </a:spcAft>
              <a:defRPr sz="2400">
                <a:solidFill>
                  <a:schemeClr val="tx1"/>
                </a:solidFill>
                <a:latin typeface="Times New Roman" panose="02020603050405020304" pitchFamily="18" charset="0"/>
              </a:defRPr>
            </a:lvl7pPr>
            <a:lvl8pPr marL="3416300" defTabSz="681038" eaLnBrk="0" fontAlgn="base" hangingPunct="0">
              <a:spcBef>
                <a:spcPct val="0"/>
              </a:spcBef>
              <a:spcAft>
                <a:spcPct val="0"/>
              </a:spcAft>
              <a:defRPr sz="2400">
                <a:solidFill>
                  <a:schemeClr val="tx1"/>
                </a:solidFill>
                <a:latin typeface="Times New Roman" panose="02020603050405020304" pitchFamily="18" charset="0"/>
              </a:defRPr>
            </a:lvl8pPr>
            <a:lvl9pPr marL="3873500" defTabSz="681038"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lnSpc>
                <a:spcPts val="3000"/>
              </a:lnSpc>
              <a:spcBef>
                <a:spcPct val="20000"/>
              </a:spcBef>
              <a:spcAft>
                <a:spcPct val="0"/>
              </a:spcAft>
              <a:defRPr/>
            </a:pPr>
            <a:r>
              <a:rPr lang="en-US" altLang="sv-SE" sz="2100">
                <a:solidFill>
                  <a:srgbClr val="FFCC00"/>
                </a:solidFill>
                <a:latin typeface="Arial" panose="020B0604020202020204" pitchFamily="34" charset="0"/>
              </a:rPr>
              <a:t>     </a:t>
            </a:r>
          </a:p>
        </p:txBody>
      </p:sp>
      <p:sp>
        <p:nvSpPr>
          <p:cNvPr id="248845" name="Rectangle 13"/>
          <p:cNvSpPr>
            <a:spLocks noGrp="1" noChangeArrowheads="1"/>
          </p:cNvSpPr>
          <p:nvPr>
            <p:ph type="dt" sz="half" idx="2"/>
          </p:nvPr>
        </p:nvSpPr>
        <p:spPr bwMode="auto">
          <a:xfrm>
            <a:off x="3128963" y="6310313"/>
            <a:ext cx="3124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200">
                <a:latin typeface="Arial" panose="020B0604020202020204" pitchFamily="34" charset="0"/>
              </a:defRPr>
            </a:lvl1pPr>
          </a:lstStyle>
          <a:p>
            <a:pPr eaLnBrk="0" fontAlgn="base" hangingPunct="0">
              <a:spcBef>
                <a:spcPct val="0"/>
              </a:spcBef>
              <a:spcAft>
                <a:spcPct val="0"/>
              </a:spcAft>
              <a:defRPr/>
            </a:pPr>
            <a:r>
              <a:rPr lang="sv-SE" altLang="sv-SE" smtClean="0">
                <a:solidFill>
                  <a:srgbClr val="000000"/>
                </a:solidFill>
              </a:rPr>
              <a:t>2019-11-22</a:t>
            </a:r>
            <a:endParaRPr lang="en-US" altLang="sv-SE">
              <a:solidFill>
                <a:srgbClr val="000000"/>
              </a:solidFill>
            </a:endParaRPr>
          </a:p>
        </p:txBody>
      </p:sp>
      <p:sp>
        <p:nvSpPr>
          <p:cNvPr id="1031" name="Line 16"/>
          <p:cNvSpPr>
            <a:spLocks noChangeShapeType="1"/>
          </p:cNvSpPr>
          <p:nvPr/>
        </p:nvSpPr>
        <p:spPr bwMode="auto">
          <a:xfrm flipV="1">
            <a:off x="0" y="1271588"/>
            <a:ext cx="8885238" cy="0"/>
          </a:xfrm>
          <a:prstGeom prst="line">
            <a:avLst/>
          </a:prstGeom>
          <a:noFill/>
          <a:ln w="76200">
            <a:solidFill>
              <a:srgbClr val="00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sv-SE" sz="2800">
              <a:solidFill>
                <a:srgbClr val="000000"/>
              </a:solidFill>
            </a:endParaRPr>
          </a:p>
        </p:txBody>
      </p:sp>
      <p:sp>
        <p:nvSpPr>
          <p:cNvPr id="248855" name="Rectangle 23"/>
          <p:cNvSpPr>
            <a:spLocks noChangeArrowheads="1"/>
          </p:cNvSpPr>
          <p:nvPr userDrawn="1"/>
        </p:nvSpPr>
        <p:spPr bwMode="auto">
          <a:xfrm>
            <a:off x="8477250" y="6311900"/>
            <a:ext cx="336550"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sz="2800">
                <a:solidFill>
                  <a:schemeClr val="tx1"/>
                </a:solidFill>
                <a:latin typeface="Arial" charset="0"/>
              </a:defRPr>
            </a:lvl1pPr>
            <a:lvl2pPr marL="742950" indent="-285750" defTabSz="762000">
              <a:defRPr sz="2800">
                <a:solidFill>
                  <a:schemeClr val="tx1"/>
                </a:solidFill>
                <a:latin typeface="Arial" charset="0"/>
              </a:defRPr>
            </a:lvl2pPr>
            <a:lvl3pPr marL="1143000" indent="-228600" defTabSz="762000">
              <a:defRPr sz="2800">
                <a:solidFill>
                  <a:schemeClr val="tx1"/>
                </a:solidFill>
                <a:latin typeface="Arial" charset="0"/>
              </a:defRPr>
            </a:lvl3pPr>
            <a:lvl4pPr marL="1600200" indent="-228600" defTabSz="762000">
              <a:defRPr sz="2800">
                <a:solidFill>
                  <a:schemeClr val="tx1"/>
                </a:solidFill>
                <a:latin typeface="Arial" charset="0"/>
              </a:defRPr>
            </a:lvl4pPr>
            <a:lvl5pPr marL="2057400" indent="-228600" defTabSz="762000">
              <a:defRPr sz="2800">
                <a:solidFill>
                  <a:schemeClr val="tx1"/>
                </a:solidFill>
                <a:latin typeface="Arial" charset="0"/>
              </a:defRPr>
            </a:lvl5pPr>
            <a:lvl6pPr marL="2514600" indent="-228600" defTabSz="762000" eaLnBrk="0" fontAlgn="base" hangingPunct="0">
              <a:spcBef>
                <a:spcPct val="0"/>
              </a:spcBef>
              <a:spcAft>
                <a:spcPct val="0"/>
              </a:spcAft>
              <a:defRPr sz="2800">
                <a:solidFill>
                  <a:schemeClr val="tx1"/>
                </a:solidFill>
                <a:latin typeface="Arial" charset="0"/>
              </a:defRPr>
            </a:lvl6pPr>
            <a:lvl7pPr marL="2971800" indent="-228600" defTabSz="762000" eaLnBrk="0" fontAlgn="base" hangingPunct="0">
              <a:spcBef>
                <a:spcPct val="0"/>
              </a:spcBef>
              <a:spcAft>
                <a:spcPct val="0"/>
              </a:spcAft>
              <a:defRPr sz="2800">
                <a:solidFill>
                  <a:schemeClr val="tx1"/>
                </a:solidFill>
                <a:latin typeface="Arial" charset="0"/>
              </a:defRPr>
            </a:lvl7pPr>
            <a:lvl8pPr marL="3429000" indent="-228600" defTabSz="762000" eaLnBrk="0" fontAlgn="base" hangingPunct="0">
              <a:spcBef>
                <a:spcPct val="0"/>
              </a:spcBef>
              <a:spcAft>
                <a:spcPct val="0"/>
              </a:spcAft>
              <a:defRPr sz="2800">
                <a:solidFill>
                  <a:schemeClr val="tx1"/>
                </a:solidFill>
                <a:latin typeface="Arial" charset="0"/>
              </a:defRPr>
            </a:lvl8pPr>
            <a:lvl9pPr marL="3886200" indent="-228600" defTabSz="762000" eaLnBrk="0" fontAlgn="base" hangingPunct="0">
              <a:spcBef>
                <a:spcPct val="0"/>
              </a:spcBef>
              <a:spcAft>
                <a:spcPct val="0"/>
              </a:spcAft>
              <a:defRPr sz="2800">
                <a:solidFill>
                  <a:schemeClr val="tx1"/>
                </a:solidFill>
                <a:latin typeface="Arial" charset="0"/>
              </a:defRPr>
            </a:lvl9pPr>
          </a:lstStyle>
          <a:p>
            <a:pPr algn="r" eaLnBrk="0" fontAlgn="base" hangingPunct="0">
              <a:spcBef>
                <a:spcPct val="0"/>
              </a:spcBef>
              <a:spcAft>
                <a:spcPct val="0"/>
              </a:spcAft>
              <a:defRPr/>
            </a:pPr>
            <a:fld id="{4BB14C6F-EB39-430D-9DBC-50ECF02C4791}" type="slidenum">
              <a:rPr lang="en-US" altLang="sv-SE" sz="1000" smtClean="0">
                <a:solidFill>
                  <a:srgbClr val="000000"/>
                </a:solidFill>
              </a:rPr>
              <a:pPr algn="r" eaLnBrk="0" fontAlgn="base" hangingPunct="0">
                <a:spcBef>
                  <a:spcPct val="0"/>
                </a:spcBef>
                <a:spcAft>
                  <a:spcPct val="0"/>
                </a:spcAft>
                <a:defRPr/>
              </a:pPr>
              <a:t>‹#›</a:t>
            </a:fld>
            <a:endParaRPr lang="en-US" altLang="sv-SE" sz="1000">
              <a:solidFill>
                <a:srgbClr val="000000"/>
              </a:solidFill>
            </a:endParaRPr>
          </a:p>
        </p:txBody>
      </p:sp>
      <p:sp>
        <p:nvSpPr>
          <p:cNvPr id="1033" name="AutoShape 24"/>
          <p:cNvSpPr>
            <a:spLocks noChangeArrowheads="1"/>
          </p:cNvSpPr>
          <p:nvPr userDrawn="1"/>
        </p:nvSpPr>
        <p:spPr bwMode="auto">
          <a:xfrm flipH="1">
            <a:off x="7670800" y="266700"/>
            <a:ext cx="1019175" cy="6591300"/>
          </a:xfrm>
          <a:prstGeom prst="moon">
            <a:avLst>
              <a:gd name="adj" fmla="val 21806"/>
            </a:avLst>
          </a:prstGeom>
          <a:gradFill rotWithShape="1">
            <a:gsLst>
              <a:gs pos="0">
                <a:srgbClr val="FFFF66"/>
              </a:gs>
              <a:gs pos="100000">
                <a:schemeClr val="accent1"/>
              </a:gs>
            </a:gsLst>
            <a:lin ang="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0" fontAlgn="base" hangingPunct="0">
              <a:spcBef>
                <a:spcPct val="0"/>
              </a:spcBef>
              <a:spcAft>
                <a:spcPct val="0"/>
              </a:spcAft>
              <a:defRPr/>
            </a:pPr>
            <a:endParaRPr lang="sv-SE" altLang="sv-SE">
              <a:solidFill>
                <a:srgbClr val="000000"/>
              </a:solidFill>
            </a:endParaRPr>
          </a:p>
        </p:txBody>
      </p:sp>
      <p:graphicFrame>
        <p:nvGraphicFramePr>
          <p:cNvPr id="1034" name="Object 27"/>
          <p:cNvGraphicFramePr>
            <a:graphicFrameLocks noChangeAspect="1"/>
          </p:cNvGraphicFramePr>
          <p:nvPr userDrawn="1"/>
        </p:nvGraphicFramePr>
        <p:xfrm>
          <a:off x="6929438" y="176213"/>
          <a:ext cx="1954212" cy="822325"/>
        </p:xfrm>
        <a:graphic>
          <a:graphicData uri="http://schemas.openxmlformats.org/presentationml/2006/ole">
            <mc:AlternateContent xmlns:mc="http://schemas.openxmlformats.org/markup-compatibility/2006">
              <mc:Choice xmlns:v="urn:schemas-microsoft-com:vml" Requires="v">
                <p:oleObj spid="_x0000_s1182" r:id="rId14" imgW="4686954" imgH="1961905" progId="MSPhotoEd.3">
                  <p:embed/>
                </p:oleObj>
              </mc:Choice>
              <mc:Fallback>
                <p:oleObj r:id="rId14" imgW="4686954" imgH="1961905" progId="MSPhotoEd.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929438" y="176213"/>
                        <a:ext cx="1954212"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20969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p:txStyles>
    <p:titleStyle>
      <a:lvl1pPr algn="l" defTabSz="681038" rtl="0" eaLnBrk="0" fontAlgn="base" hangingPunct="0">
        <a:lnSpc>
          <a:spcPts val="3600"/>
        </a:lnSpc>
        <a:spcBef>
          <a:spcPct val="0"/>
        </a:spcBef>
        <a:spcAft>
          <a:spcPct val="0"/>
        </a:spcAft>
        <a:defRPr sz="3600" kern="1200">
          <a:solidFill>
            <a:schemeClr val="tx1"/>
          </a:solidFill>
          <a:latin typeface="+mj-lt"/>
          <a:ea typeface="+mj-ea"/>
          <a:cs typeface="+mj-cs"/>
        </a:defRPr>
      </a:lvl1pPr>
      <a:lvl2pPr algn="l" defTabSz="681038" rtl="0" eaLnBrk="0" fontAlgn="base" hangingPunct="0">
        <a:lnSpc>
          <a:spcPts val="3600"/>
        </a:lnSpc>
        <a:spcBef>
          <a:spcPct val="0"/>
        </a:spcBef>
        <a:spcAft>
          <a:spcPct val="0"/>
        </a:spcAft>
        <a:defRPr sz="3600">
          <a:solidFill>
            <a:schemeClr val="tx1"/>
          </a:solidFill>
          <a:latin typeface="Arial" panose="020B0604020202020204" pitchFamily="34" charset="0"/>
        </a:defRPr>
      </a:lvl2pPr>
      <a:lvl3pPr algn="l" defTabSz="681038" rtl="0" eaLnBrk="0" fontAlgn="base" hangingPunct="0">
        <a:lnSpc>
          <a:spcPts val="3600"/>
        </a:lnSpc>
        <a:spcBef>
          <a:spcPct val="0"/>
        </a:spcBef>
        <a:spcAft>
          <a:spcPct val="0"/>
        </a:spcAft>
        <a:defRPr sz="3600">
          <a:solidFill>
            <a:schemeClr val="tx1"/>
          </a:solidFill>
          <a:latin typeface="Arial" panose="020B0604020202020204" pitchFamily="34" charset="0"/>
        </a:defRPr>
      </a:lvl3pPr>
      <a:lvl4pPr algn="l" defTabSz="681038" rtl="0" eaLnBrk="0" fontAlgn="base" hangingPunct="0">
        <a:lnSpc>
          <a:spcPts val="3600"/>
        </a:lnSpc>
        <a:spcBef>
          <a:spcPct val="0"/>
        </a:spcBef>
        <a:spcAft>
          <a:spcPct val="0"/>
        </a:spcAft>
        <a:defRPr sz="3600">
          <a:solidFill>
            <a:schemeClr val="tx1"/>
          </a:solidFill>
          <a:latin typeface="Arial" panose="020B0604020202020204" pitchFamily="34" charset="0"/>
        </a:defRPr>
      </a:lvl4pPr>
      <a:lvl5pPr algn="l" defTabSz="681038" rtl="0" eaLnBrk="0" fontAlgn="base" hangingPunct="0">
        <a:lnSpc>
          <a:spcPts val="3600"/>
        </a:lnSpc>
        <a:spcBef>
          <a:spcPct val="0"/>
        </a:spcBef>
        <a:spcAft>
          <a:spcPct val="0"/>
        </a:spcAft>
        <a:defRPr sz="3600">
          <a:solidFill>
            <a:schemeClr val="tx1"/>
          </a:solidFill>
          <a:latin typeface="Arial" panose="020B0604020202020204" pitchFamily="34" charset="0"/>
        </a:defRPr>
      </a:lvl5pPr>
      <a:lvl6pPr marL="457200" algn="l" defTabSz="681038" rtl="0" fontAlgn="base">
        <a:lnSpc>
          <a:spcPts val="3600"/>
        </a:lnSpc>
        <a:spcBef>
          <a:spcPct val="0"/>
        </a:spcBef>
        <a:spcAft>
          <a:spcPct val="0"/>
        </a:spcAft>
        <a:defRPr sz="3600">
          <a:solidFill>
            <a:schemeClr val="tx1"/>
          </a:solidFill>
          <a:latin typeface="Arial" panose="020B0604020202020204" pitchFamily="34" charset="0"/>
        </a:defRPr>
      </a:lvl6pPr>
      <a:lvl7pPr marL="914400" algn="l" defTabSz="681038" rtl="0" fontAlgn="base">
        <a:lnSpc>
          <a:spcPts val="3600"/>
        </a:lnSpc>
        <a:spcBef>
          <a:spcPct val="0"/>
        </a:spcBef>
        <a:spcAft>
          <a:spcPct val="0"/>
        </a:spcAft>
        <a:defRPr sz="3600">
          <a:solidFill>
            <a:schemeClr val="tx1"/>
          </a:solidFill>
          <a:latin typeface="Arial" panose="020B0604020202020204" pitchFamily="34" charset="0"/>
        </a:defRPr>
      </a:lvl7pPr>
      <a:lvl8pPr marL="1371600" algn="l" defTabSz="681038" rtl="0" fontAlgn="base">
        <a:lnSpc>
          <a:spcPts val="3600"/>
        </a:lnSpc>
        <a:spcBef>
          <a:spcPct val="0"/>
        </a:spcBef>
        <a:spcAft>
          <a:spcPct val="0"/>
        </a:spcAft>
        <a:defRPr sz="3600">
          <a:solidFill>
            <a:schemeClr val="tx1"/>
          </a:solidFill>
          <a:latin typeface="Arial" panose="020B0604020202020204" pitchFamily="34" charset="0"/>
        </a:defRPr>
      </a:lvl8pPr>
      <a:lvl9pPr marL="1828800" algn="l" defTabSz="681038" rtl="0" fontAlgn="base">
        <a:lnSpc>
          <a:spcPts val="3600"/>
        </a:lnSpc>
        <a:spcBef>
          <a:spcPct val="0"/>
        </a:spcBef>
        <a:spcAft>
          <a:spcPct val="0"/>
        </a:spcAft>
        <a:defRPr sz="3600">
          <a:solidFill>
            <a:schemeClr val="tx1"/>
          </a:solidFill>
          <a:latin typeface="Arial" panose="020B0604020202020204" pitchFamily="34" charset="0"/>
        </a:defRPr>
      </a:lvl9pPr>
    </p:titleStyle>
    <p:bodyStyle>
      <a:lvl1pPr marL="285750" indent="-285750" algn="l" defTabSz="681038" rtl="0" eaLnBrk="0" fontAlgn="base" hangingPunct="0">
        <a:lnSpc>
          <a:spcPts val="3600"/>
        </a:lnSpc>
        <a:spcBef>
          <a:spcPts val="200"/>
        </a:spcBef>
        <a:spcAft>
          <a:spcPts val="200"/>
        </a:spcAft>
        <a:buClr>
          <a:srgbClr val="000066"/>
        </a:buClr>
        <a:buFont typeface="Wingdings" pitchFamily="2" charset="2"/>
        <a:buChar char="l"/>
        <a:defRPr sz="2800" kern="1200">
          <a:solidFill>
            <a:schemeClr val="tx1"/>
          </a:solidFill>
          <a:latin typeface="+mn-lt"/>
          <a:ea typeface="+mn-ea"/>
          <a:cs typeface="+mn-cs"/>
        </a:defRPr>
      </a:lvl1pPr>
      <a:lvl2pPr marL="681038" indent="-280988" algn="l" defTabSz="681038" rtl="0" eaLnBrk="0" fontAlgn="base" hangingPunct="0">
        <a:lnSpc>
          <a:spcPts val="3200"/>
        </a:lnSpc>
        <a:spcBef>
          <a:spcPts val="200"/>
        </a:spcBef>
        <a:spcAft>
          <a:spcPts val="200"/>
        </a:spcAft>
        <a:buClr>
          <a:srgbClr val="000066"/>
        </a:buClr>
        <a:buChar char="–"/>
        <a:defRPr sz="2800" kern="1200">
          <a:solidFill>
            <a:schemeClr val="tx1"/>
          </a:solidFill>
          <a:latin typeface="+mn-lt"/>
          <a:ea typeface="+mn-ea"/>
          <a:cs typeface="+mn-cs"/>
        </a:defRPr>
      </a:lvl2pPr>
      <a:lvl3pPr marL="1081088" indent="-285750" algn="l" defTabSz="681038" rtl="0" eaLnBrk="0" fontAlgn="base" hangingPunct="0">
        <a:lnSpc>
          <a:spcPts val="3200"/>
        </a:lnSpc>
        <a:spcBef>
          <a:spcPts val="200"/>
        </a:spcBef>
        <a:spcAft>
          <a:spcPts val="200"/>
        </a:spcAft>
        <a:buClr>
          <a:srgbClr val="000066"/>
        </a:buClr>
        <a:buChar char="–"/>
        <a:defRPr sz="2800" kern="1200">
          <a:solidFill>
            <a:schemeClr val="tx1"/>
          </a:solidFill>
          <a:latin typeface="+mn-lt"/>
          <a:ea typeface="+mn-ea"/>
          <a:cs typeface="+mn-cs"/>
        </a:defRPr>
      </a:lvl3pPr>
      <a:lvl4pPr marL="1546225" indent="-284163" algn="l" defTabSz="681038" rtl="0" eaLnBrk="0" fontAlgn="base" hangingPunct="0">
        <a:lnSpc>
          <a:spcPts val="3200"/>
        </a:lnSpc>
        <a:spcBef>
          <a:spcPts val="200"/>
        </a:spcBef>
        <a:spcAft>
          <a:spcPts val="200"/>
        </a:spcAft>
        <a:buClr>
          <a:srgbClr val="000066"/>
        </a:buClr>
        <a:buChar char="–"/>
        <a:defRPr sz="2800" kern="1200">
          <a:solidFill>
            <a:schemeClr val="tx1"/>
          </a:solidFill>
          <a:latin typeface="+mn-lt"/>
          <a:ea typeface="+mn-ea"/>
          <a:cs typeface="+mn-cs"/>
        </a:defRPr>
      </a:lvl4pPr>
      <a:lvl5pPr marL="2057400" indent="-228600" algn="l" defTabSz="681038" rtl="0" eaLnBrk="0" fontAlgn="base" hangingPunct="0">
        <a:spcBef>
          <a:spcPct val="20000"/>
        </a:spcBef>
        <a:spcAft>
          <a:spcPct val="0"/>
        </a:spcAft>
        <a:buChar char="»"/>
        <a:defRPr sz="2000" kern="1200">
          <a:solidFill>
            <a:schemeClr val="tx1"/>
          </a:solidFill>
          <a:latin typeface="Times New Roman" panose="02020603050405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06400" y="228600"/>
            <a:ext cx="6673850" cy="97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pPr lvl="0"/>
            <a:r>
              <a:rPr lang="en-US" altLang="sv-SE"/>
              <a:t>Font is Arial</a:t>
            </a:r>
          </a:p>
        </p:txBody>
      </p:sp>
      <p:sp>
        <p:nvSpPr>
          <p:cNvPr id="1027" name="Rectangle 3"/>
          <p:cNvSpPr>
            <a:spLocks noGrp="1" noChangeArrowheads="1"/>
          </p:cNvSpPr>
          <p:nvPr>
            <p:ph type="body" idx="1"/>
          </p:nvPr>
        </p:nvSpPr>
        <p:spPr bwMode="auto">
          <a:xfrm>
            <a:off x="419100" y="1339850"/>
            <a:ext cx="7750175" cy="476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altLang="sv-SE"/>
              <a:t>Main text 28pt arial</a:t>
            </a:r>
          </a:p>
          <a:p>
            <a:pPr lvl="1"/>
            <a:r>
              <a:rPr lang="en-US" altLang="sv-SE"/>
              <a:t>Third level</a:t>
            </a:r>
          </a:p>
          <a:p>
            <a:pPr lvl="2"/>
            <a:r>
              <a:rPr lang="en-US" altLang="sv-SE"/>
              <a:t>Fourth level</a:t>
            </a:r>
          </a:p>
          <a:p>
            <a:pPr lvl="3"/>
            <a:r>
              <a:rPr lang="en-US" altLang="sv-SE"/>
              <a:t>Highlight text </a:t>
            </a:r>
          </a:p>
        </p:txBody>
      </p:sp>
      <p:sp>
        <p:nvSpPr>
          <p:cNvPr id="248838" name="Rectangle 6"/>
          <p:cNvSpPr>
            <a:spLocks noChangeArrowheads="1"/>
          </p:cNvSpPr>
          <p:nvPr/>
        </p:nvSpPr>
        <p:spPr bwMode="auto">
          <a:xfrm>
            <a:off x="1322388" y="1631950"/>
            <a:ext cx="74612"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681038">
              <a:defRPr sz="2400">
                <a:solidFill>
                  <a:schemeClr val="tx1"/>
                </a:solidFill>
                <a:latin typeface="Times New Roman" panose="02020603050405020304" pitchFamily="18" charset="0"/>
              </a:defRPr>
            </a:lvl1pPr>
            <a:lvl2pPr marL="511175" defTabSz="681038">
              <a:defRPr sz="2400">
                <a:solidFill>
                  <a:schemeClr val="tx1"/>
                </a:solidFill>
                <a:latin typeface="Times New Roman" panose="02020603050405020304" pitchFamily="18" charset="0"/>
              </a:defRPr>
            </a:lvl2pPr>
            <a:lvl3pPr marL="1022350" defTabSz="681038">
              <a:defRPr sz="2400">
                <a:solidFill>
                  <a:schemeClr val="tx1"/>
                </a:solidFill>
                <a:latin typeface="Times New Roman" panose="02020603050405020304" pitchFamily="18" charset="0"/>
              </a:defRPr>
            </a:lvl3pPr>
            <a:lvl4pPr marL="1535113" defTabSz="681038">
              <a:defRPr sz="2400">
                <a:solidFill>
                  <a:schemeClr val="tx1"/>
                </a:solidFill>
                <a:latin typeface="Times New Roman" panose="02020603050405020304" pitchFamily="18" charset="0"/>
              </a:defRPr>
            </a:lvl4pPr>
            <a:lvl5pPr marL="2044700" defTabSz="681038">
              <a:defRPr sz="2400">
                <a:solidFill>
                  <a:schemeClr val="tx1"/>
                </a:solidFill>
                <a:latin typeface="Times New Roman" panose="02020603050405020304" pitchFamily="18" charset="0"/>
              </a:defRPr>
            </a:lvl5pPr>
            <a:lvl6pPr marL="2501900" defTabSz="681038" eaLnBrk="0" fontAlgn="base" hangingPunct="0">
              <a:spcBef>
                <a:spcPct val="0"/>
              </a:spcBef>
              <a:spcAft>
                <a:spcPct val="0"/>
              </a:spcAft>
              <a:defRPr sz="2400">
                <a:solidFill>
                  <a:schemeClr val="tx1"/>
                </a:solidFill>
                <a:latin typeface="Times New Roman" panose="02020603050405020304" pitchFamily="18" charset="0"/>
              </a:defRPr>
            </a:lvl6pPr>
            <a:lvl7pPr marL="2959100" defTabSz="681038" eaLnBrk="0" fontAlgn="base" hangingPunct="0">
              <a:spcBef>
                <a:spcPct val="0"/>
              </a:spcBef>
              <a:spcAft>
                <a:spcPct val="0"/>
              </a:spcAft>
              <a:defRPr sz="2400">
                <a:solidFill>
                  <a:schemeClr val="tx1"/>
                </a:solidFill>
                <a:latin typeface="Times New Roman" panose="02020603050405020304" pitchFamily="18" charset="0"/>
              </a:defRPr>
            </a:lvl7pPr>
            <a:lvl8pPr marL="3416300" defTabSz="681038" eaLnBrk="0" fontAlgn="base" hangingPunct="0">
              <a:spcBef>
                <a:spcPct val="0"/>
              </a:spcBef>
              <a:spcAft>
                <a:spcPct val="0"/>
              </a:spcAft>
              <a:defRPr sz="2400">
                <a:solidFill>
                  <a:schemeClr val="tx1"/>
                </a:solidFill>
                <a:latin typeface="Times New Roman" panose="02020603050405020304" pitchFamily="18" charset="0"/>
              </a:defRPr>
            </a:lvl8pPr>
            <a:lvl9pPr marL="3873500" defTabSz="681038"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lnSpc>
                <a:spcPts val="3000"/>
              </a:lnSpc>
              <a:spcBef>
                <a:spcPct val="20000"/>
              </a:spcBef>
              <a:spcAft>
                <a:spcPct val="0"/>
              </a:spcAft>
              <a:defRPr/>
            </a:pPr>
            <a:r>
              <a:rPr lang="en-US" altLang="sv-SE" sz="2100">
                <a:solidFill>
                  <a:srgbClr val="FFCC00"/>
                </a:solidFill>
                <a:latin typeface="Arial" panose="020B0604020202020204" pitchFamily="34" charset="0"/>
              </a:rPr>
              <a:t> </a:t>
            </a:r>
          </a:p>
        </p:txBody>
      </p:sp>
      <p:sp>
        <p:nvSpPr>
          <p:cNvPr id="248839" name="Rectangle 7"/>
          <p:cNvSpPr>
            <a:spLocks noChangeArrowheads="1"/>
          </p:cNvSpPr>
          <p:nvPr/>
        </p:nvSpPr>
        <p:spPr bwMode="auto">
          <a:xfrm>
            <a:off x="1322388" y="1631950"/>
            <a:ext cx="373062"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681038">
              <a:defRPr sz="2400">
                <a:solidFill>
                  <a:schemeClr val="tx1"/>
                </a:solidFill>
                <a:latin typeface="Times New Roman" panose="02020603050405020304" pitchFamily="18" charset="0"/>
              </a:defRPr>
            </a:lvl1pPr>
            <a:lvl2pPr marL="511175" defTabSz="681038">
              <a:defRPr sz="2400">
                <a:solidFill>
                  <a:schemeClr val="tx1"/>
                </a:solidFill>
                <a:latin typeface="Times New Roman" panose="02020603050405020304" pitchFamily="18" charset="0"/>
              </a:defRPr>
            </a:lvl2pPr>
            <a:lvl3pPr marL="1022350" defTabSz="681038">
              <a:defRPr sz="2400">
                <a:solidFill>
                  <a:schemeClr val="tx1"/>
                </a:solidFill>
                <a:latin typeface="Times New Roman" panose="02020603050405020304" pitchFamily="18" charset="0"/>
              </a:defRPr>
            </a:lvl3pPr>
            <a:lvl4pPr marL="1535113" defTabSz="681038">
              <a:defRPr sz="2400">
                <a:solidFill>
                  <a:schemeClr val="tx1"/>
                </a:solidFill>
                <a:latin typeface="Times New Roman" panose="02020603050405020304" pitchFamily="18" charset="0"/>
              </a:defRPr>
            </a:lvl4pPr>
            <a:lvl5pPr marL="2044700" defTabSz="681038">
              <a:defRPr sz="2400">
                <a:solidFill>
                  <a:schemeClr val="tx1"/>
                </a:solidFill>
                <a:latin typeface="Times New Roman" panose="02020603050405020304" pitchFamily="18" charset="0"/>
              </a:defRPr>
            </a:lvl5pPr>
            <a:lvl6pPr marL="2501900" defTabSz="681038" eaLnBrk="0" fontAlgn="base" hangingPunct="0">
              <a:spcBef>
                <a:spcPct val="0"/>
              </a:spcBef>
              <a:spcAft>
                <a:spcPct val="0"/>
              </a:spcAft>
              <a:defRPr sz="2400">
                <a:solidFill>
                  <a:schemeClr val="tx1"/>
                </a:solidFill>
                <a:latin typeface="Times New Roman" panose="02020603050405020304" pitchFamily="18" charset="0"/>
              </a:defRPr>
            </a:lvl6pPr>
            <a:lvl7pPr marL="2959100" defTabSz="681038" eaLnBrk="0" fontAlgn="base" hangingPunct="0">
              <a:spcBef>
                <a:spcPct val="0"/>
              </a:spcBef>
              <a:spcAft>
                <a:spcPct val="0"/>
              </a:spcAft>
              <a:defRPr sz="2400">
                <a:solidFill>
                  <a:schemeClr val="tx1"/>
                </a:solidFill>
                <a:latin typeface="Times New Roman" panose="02020603050405020304" pitchFamily="18" charset="0"/>
              </a:defRPr>
            </a:lvl7pPr>
            <a:lvl8pPr marL="3416300" defTabSz="681038" eaLnBrk="0" fontAlgn="base" hangingPunct="0">
              <a:spcBef>
                <a:spcPct val="0"/>
              </a:spcBef>
              <a:spcAft>
                <a:spcPct val="0"/>
              </a:spcAft>
              <a:defRPr sz="2400">
                <a:solidFill>
                  <a:schemeClr val="tx1"/>
                </a:solidFill>
                <a:latin typeface="Times New Roman" panose="02020603050405020304" pitchFamily="18" charset="0"/>
              </a:defRPr>
            </a:lvl8pPr>
            <a:lvl9pPr marL="3873500" defTabSz="681038"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lnSpc>
                <a:spcPts val="3000"/>
              </a:lnSpc>
              <a:spcBef>
                <a:spcPct val="20000"/>
              </a:spcBef>
              <a:spcAft>
                <a:spcPct val="0"/>
              </a:spcAft>
              <a:defRPr/>
            </a:pPr>
            <a:r>
              <a:rPr lang="en-US" altLang="sv-SE" sz="2100">
                <a:solidFill>
                  <a:srgbClr val="FFCC00"/>
                </a:solidFill>
                <a:latin typeface="Arial" panose="020B0604020202020204" pitchFamily="34" charset="0"/>
              </a:rPr>
              <a:t>     </a:t>
            </a:r>
          </a:p>
        </p:txBody>
      </p:sp>
      <p:sp>
        <p:nvSpPr>
          <p:cNvPr id="248845" name="Rectangle 13"/>
          <p:cNvSpPr>
            <a:spLocks noGrp="1" noChangeArrowheads="1"/>
          </p:cNvSpPr>
          <p:nvPr>
            <p:ph type="dt" sz="half" idx="2"/>
          </p:nvPr>
        </p:nvSpPr>
        <p:spPr bwMode="auto">
          <a:xfrm>
            <a:off x="3128963" y="6310313"/>
            <a:ext cx="3124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200">
                <a:latin typeface="Arial" panose="020B0604020202020204" pitchFamily="34" charset="0"/>
              </a:defRPr>
            </a:lvl1pPr>
          </a:lstStyle>
          <a:p>
            <a:pPr eaLnBrk="0" fontAlgn="base" hangingPunct="0">
              <a:spcBef>
                <a:spcPct val="0"/>
              </a:spcBef>
              <a:spcAft>
                <a:spcPct val="0"/>
              </a:spcAft>
              <a:defRPr/>
            </a:pPr>
            <a:r>
              <a:rPr lang="sv-SE" altLang="sv-SE" smtClean="0">
                <a:solidFill>
                  <a:srgbClr val="000000"/>
                </a:solidFill>
              </a:rPr>
              <a:t>2019-11-22</a:t>
            </a:r>
            <a:endParaRPr lang="en-US" altLang="sv-SE">
              <a:solidFill>
                <a:srgbClr val="000000"/>
              </a:solidFill>
            </a:endParaRPr>
          </a:p>
        </p:txBody>
      </p:sp>
      <p:sp>
        <p:nvSpPr>
          <p:cNvPr id="1031" name="Line 16"/>
          <p:cNvSpPr>
            <a:spLocks noChangeShapeType="1"/>
          </p:cNvSpPr>
          <p:nvPr/>
        </p:nvSpPr>
        <p:spPr bwMode="auto">
          <a:xfrm flipV="1">
            <a:off x="0" y="1271588"/>
            <a:ext cx="8885238" cy="0"/>
          </a:xfrm>
          <a:prstGeom prst="line">
            <a:avLst/>
          </a:prstGeom>
          <a:noFill/>
          <a:ln w="76200">
            <a:solidFill>
              <a:srgbClr val="00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sv-SE" sz="2800">
              <a:solidFill>
                <a:srgbClr val="000000"/>
              </a:solidFill>
            </a:endParaRPr>
          </a:p>
        </p:txBody>
      </p:sp>
      <p:sp>
        <p:nvSpPr>
          <p:cNvPr id="248855" name="Rectangle 23"/>
          <p:cNvSpPr>
            <a:spLocks noChangeArrowheads="1"/>
          </p:cNvSpPr>
          <p:nvPr userDrawn="1"/>
        </p:nvSpPr>
        <p:spPr bwMode="auto">
          <a:xfrm>
            <a:off x="8477250" y="6311900"/>
            <a:ext cx="336550"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sz="2800">
                <a:solidFill>
                  <a:schemeClr val="tx1"/>
                </a:solidFill>
                <a:latin typeface="Arial" charset="0"/>
              </a:defRPr>
            </a:lvl1pPr>
            <a:lvl2pPr marL="742950" indent="-285750" defTabSz="762000">
              <a:defRPr sz="2800">
                <a:solidFill>
                  <a:schemeClr val="tx1"/>
                </a:solidFill>
                <a:latin typeface="Arial" charset="0"/>
              </a:defRPr>
            </a:lvl2pPr>
            <a:lvl3pPr marL="1143000" indent="-228600" defTabSz="762000">
              <a:defRPr sz="2800">
                <a:solidFill>
                  <a:schemeClr val="tx1"/>
                </a:solidFill>
                <a:latin typeface="Arial" charset="0"/>
              </a:defRPr>
            </a:lvl3pPr>
            <a:lvl4pPr marL="1600200" indent="-228600" defTabSz="762000">
              <a:defRPr sz="2800">
                <a:solidFill>
                  <a:schemeClr val="tx1"/>
                </a:solidFill>
                <a:latin typeface="Arial" charset="0"/>
              </a:defRPr>
            </a:lvl4pPr>
            <a:lvl5pPr marL="2057400" indent="-228600" defTabSz="762000">
              <a:defRPr sz="2800">
                <a:solidFill>
                  <a:schemeClr val="tx1"/>
                </a:solidFill>
                <a:latin typeface="Arial" charset="0"/>
              </a:defRPr>
            </a:lvl5pPr>
            <a:lvl6pPr marL="2514600" indent="-228600" defTabSz="762000" eaLnBrk="0" fontAlgn="base" hangingPunct="0">
              <a:spcBef>
                <a:spcPct val="0"/>
              </a:spcBef>
              <a:spcAft>
                <a:spcPct val="0"/>
              </a:spcAft>
              <a:defRPr sz="2800">
                <a:solidFill>
                  <a:schemeClr val="tx1"/>
                </a:solidFill>
                <a:latin typeface="Arial" charset="0"/>
              </a:defRPr>
            </a:lvl6pPr>
            <a:lvl7pPr marL="2971800" indent="-228600" defTabSz="762000" eaLnBrk="0" fontAlgn="base" hangingPunct="0">
              <a:spcBef>
                <a:spcPct val="0"/>
              </a:spcBef>
              <a:spcAft>
                <a:spcPct val="0"/>
              </a:spcAft>
              <a:defRPr sz="2800">
                <a:solidFill>
                  <a:schemeClr val="tx1"/>
                </a:solidFill>
                <a:latin typeface="Arial" charset="0"/>
              </a:defRPr>
            </a:lvl7pPr>
            <a:lvl8pPr marL="3429000" indent="-228600" defTabSz="762000" eaLnBrk="0" fontAlgn="base" hangingPunct="0">
              <a:spcBef>
                <a:spcPct val="0"/>
              </a:spcBef>
              <a:spcAft>
                <a:spcPct val="0"/>
              </a:spcAft>
              <a:defRPr sz="2800">
                <a:solidFill>
                  <a:schemeClr val="tx1"/>
                </a:solidFill>
                <a:latin typeface="Arial" charset="0"/>
              </a:defRPr>
            </a:lvl8pPr>
            <a:lvl9pPr marL="3886200" indent="-228600" defTabSz="762000" eaLnBrk="0" fontAlgn="base" hangingPunct="0">
              <a:spcBef>
                <a:spcPct val="0"/>
              </a:spcBef>
              <a:spcAft>
                <a:spcPct val="0"/>
              </a:spcAft>
              <a:defRPr sz="2800">
                <a:solidFill>
                  <a:schemeClr val="tx1"/>
                </a:solidFill>
                <a:latin typeface="Arial" charset="0"/>
              </a:defRPr>
            </a:lvl9pPr>
          </a:lstStyle>
          <a:p>
            <a:pPr algn="r" eaLnBrk="0" fontAlgn="base" hangingPunct="0">
              <a:spcBef>
                <a:spcPct val="0"/>
              </a:spcBef>
              <a:spcAft>
                <a:spcPct val="0"/>
              </a:spcAft>
              <a:defRPr/>
            </a:pPr>
            <a:fld id="{4BB14C6F-EB39-430D-9DBC-50ECF02C4791}" type="slidenum">
              <a:rPr lang="en-US" altLang="sv-SE" sz="1000" smtClean="0">
                <a:solidFill>
                  <a:srgbClr val="000000"/>
                </a:solidFill>
              </a:rPr>
              <a:pPr algn="r" eaLnBrk="0" fontAlgn="base" hangingPunct="0">
                <a:spcBef>
                  <a:spcPct val="0"/>
                </a:spcBef>
                <a:spcAft>
                  <a:spcPct val="0"/>
                </a:spcAft>
                <a:defRPr/>
              </a:pPr>
              <a:t>‹#›</a:t>
            </a:fld>
            <a:endParaRPr lang="en-US" altLang="sv-SE" sz="1000">
              <a:solidFill>
                <a:srgbClr val="000000"/>
              </a:solidFill>
            </a:endParaRPr>
          </a:p>
        </p:txBody>
      </p:sp>
      <p:sp>
        <p:nvSpPr>
          <p:cNvPr id="1033" name="AutoShape 24"/>
          <p:cNvSpPr>
            <a:spLocks noChangeArrowheads="1"/>
          </p:cNvSpPr>
          <p:nvPr userDrawn="1"/>
        </p:nvSpPr>
        <p:spPr bwMode="auto">
          <a:xfrm flipH="1">
            <a:off x="7670800" y="266700"/>
            <a:ext cx="1019175" cy="6591300"/>
          </a:xfrm>
          <a:prstGeom prst="moon">
            <a:avLst>
              <a:gd name="adj" fmla="val 21806"/>
            </a:avLst>
          </a:prstGeom>
          <a:gradFill rotWithShape="1">
            <a:gsLst>
              <a:gs pos="0">
                <a:srgbClr val="FFFF66"/>
              </a:gs>
              <a:gs pos="100000">
                <a:schemeClr val="accent1"/>
              </a:gs>
            </a:gsLst>
            <a:lin ang="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0" fontAlgn="base" hangingPunct="0">
              <a:spcBef>
                <a:spcPct val="0"/>
              </a:spcBef>
              <a:spcAft>
                <a:spcPct val="0"/>
              </a:spcAft>
              <a:defRPr/>
            </a:pPr>
            <a:endParaRPr lang="sv-SE" altLang="sv-SE">
              <a:solidFill>
                <a:srgbClr val="000000"/>
              </a:solidFill>
            </a:endParaRPr>
          </a:p>
        </p:txBody>
      </p:sp>
      <p:graphicFrame>
        <p:nvGraphicFramePr>
          <p:cNvPr id="1034" name="Object 27"/>
          <p:cNvGraphicFramePr>
            <a:graphicFrameLocks noChangeAspect="1"/>
          </p:cNvGraphicFramePr>
          <p:nvPr userDrawn="1"/>
        </p:nvGraphicFramePr>
        <p:xfrm>
          <a:off x="6929438" y="176213"/>
          <a:ext cx="1954212" cy="822325"/>
        </p:xfrm>
        <a:graphic>
          <a:graphicData uri="http://schemas.openxmlformats.org/presentationml/2006/ole">
            <mc:AlternateContent xmlns:mc="http://schemas.openxmlformats.org/markup-compatibility/2006">
              <mc:Choice xmlns:v="urn:schemas-microsoft-com:vml" Requires="v">
                <p:oleObj spid="_x0000_s3229" r:id="rId14" imgW="4686954" imgH="1961905" progId="MSPhotoEd.3">
                  <p:embed/>
                </p:oleObj>
              </mc:Choice>
              <mc:Fallback>
                <p:oleObj r:id="rId14" imgW="4686954" imgH="1961905" progId="MSPhotoEd.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929438" y="176213"/>
                        <a:ext cx="1954212"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86738612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p:txStyles>
    <p:titleStyle>
      <a:lvl1pPr algn="l" defTabSz="681038" rtl="0" eaLnBrk="0" fontAlgn="base" hangingPunct="0">
        <a:lnSpc>
          <a:spcPts val="3600"/>
        </a:lnSpc>
        <a:spcBef>
          <a:spcPct val="0"/>
        </a:spcBef>
        <a:spcAft>
          <a:spcPct val="0"/>
        </a:spcAft>
        <a:defRPr sz="3600" kern="1200">
          <a:solidFill>
            <a:schemeClr val="tx1"/>
          </a:solidFill>
          <a:latin typeface="+mj-lt"/>
          <a:ea typeface="+mj-ea"/>
          <a:cs typeface="+mj-cs"/>
        </a:defRPr>
      </a:lvl1pPr>
      <a:lvl2pPr algn="l" defTabSz="681038" rtl="0" eaLnBrk="0" fontAlgn="base" hangingPunct="0">
        <a:lnSpc>
          <a:spcPts val="3600"/>
        </a:lnSpc>
        <a:spcBef>
          <a:spcPct val="0"/>
        </a:spcBef>
        <a:spcAft>
          <a:spcPct val="0"/>
        </a:spcAft>
        <a:defRPr sz="3600">
          <a:solidFill>
            <a:schemeClr val="tx1"/>
          </a:solidFill>
          <a:latin typeface="Arial" panose="020B0604020202020204" pitchFamily="34" charset="0"/>
        </a:defRPr>
      </a:lvl2pPr>
      <a:lvl3pPr algn="l" defTabSz="681038" rtl="0" eaLnBrk="0" fontAlgn="base" hangingPunct="0">
        <a:lnSpc>
          <a:spcPts val="3600"/>
        </a:lnSpc>
        <a:spcBef>
          <a:spcPct val="0"/>
        </a:spcBef>
        <a:spcAft>
          <a:spcPct val="0"/>
        </a:spcAft>
        <a:defRPr sz="3600">
          <a:solidFill>
            <a:schemeClr val="tx1"/>
          </a:solidFill>
          <a:latin typeface="Arial" panose="020B0604020202020204" pitchFamily="34" charset="0"/>
        </a:defRPr>
      </a:lvl3pPr>
      <a:lvl4pPr algn="l" defTabSz="681038" rtl="0" eaLnBrk="0" fontAlgn="base" hangingPunct="0">
        <a:lnSpc>
          <a:spcPts val="3600"/>
        </a:lnSpc>
        <a:spcBef>
          <a:spcPct val="0"/>
        </a:spcBef>
        <a:spcAft>
          <a:spcPct val="0"/>
        </a:spcAft>
        <a:defRPr sz="3600">
          <a:solidFill>
            <a:schemeClr val="tx1"/>
          </a:solidFill>
          <a:latin typeface="Arial" panose="020B0604020202020204" pitchFamily="34" charset="0"/>
        </a:defRPr>
      </a:lvl4pPr>
      <a:lvl5pPr algn="l" defTabSz="681038" rtl="0" eaLnBrk="0" fontAlgn="base" hangingPunct="0">
        <a:lnSpc>
          <a:spcPts val="3600"/>
        </a:lnSpc>
        <a:spcBef>
          <a:spcPct val="0"/>
        </a:spcBef>
        <a:spcAft>
          <a:spcPct val="0"/>
        </a:spcAft>
        <a:defRPr sz="3600">
          <a:solidFill>
            <a:schemeClr val="tx1"/>
          </a:solidFill>
          <a:latin typeface="Arial" panose="020B0604020202020204" pitchFamily="34" charset="0"/>
        </a:defRPr>
      </a:lvl5pPr>
      <a:lvl6pPr marL="457200" algn="l" defTabSz="681038" rtl="0" fontAlgn="base">
        <a:lnSpc>
          <a:spcPts val="3600"/>
        </a:lnSpc>
        <a:spcBef>
          <a:spcPct val="0"/>
        </a:spcBef>
        <a:spcAft>
          <a:spcPct val="0"/>
        </a:spcAft>
        <a:defRPr sz="3600">
          <a:solidFill>
            <a:schemeClr val="tx1"/>
          </a:solidFill>
          <a:latin typeface="Arial" panose="020B0604020202020204" pitchFamily="34" charset="0"/>
        </a:defRPr>
      </a:lvl6pPr>
      <a:lvl7pPr marL="914400" algn="l" defTabSz="681038" rtl="0" fontAlgn="base">
        <a:lnSpc>
          <a:spcPts val="3600"/>
        </a:lnSpc>
        <a:spcBef>
          <a:spcPct val="0"/>
        </a:spcBef>
        <a:spcAft>
          <a:spcPct val="0"/>
        </a:spcAft>
        <a:defRPr sz="3600">
          <a:solidFill>
            <a:schemeClr val="tx1"/>
          </a:solidFill>
          <a:latin typeface="Arial" panose="020B0604020202020204" pitchFamily="34" charset="0"/>
        </a:defRPr>
      </a:lvl7pPr>
      <a:lvl8pPr marL="1371600" algn="l" defTabSz="681038" rtl="0" fontAlgn="base">
        <a:lnSpc>
          <a:spcPts val="3600"/>
        </a:lnSpc>
        <a:spcBef>
          <a:spcPct val="0"/>
        </a:spcBef>
        <a:spcAft>
          <a:spcPct val="0"/>
        </a:spcAft>
        <a:defRPr sz="3600">
          <a:solidFill>
            <a:schemeClr val="tx1"/>
          </a:solidFill>
          <a:latin typeface="Arial" panose="020B0604020202020204" pitchFamily="34" charset="0"/>
        </a:defRPr>
      </a:lvl8pPr>
      <a:lvl9pPr marL="1828800" algn="l" defTabSz="681038" rtl="0" fontAlgn="base">
        <a:lnSpc>
          <a:spcPts val="3600"/>
        </a:lnSpc>
        <a:spcBef>
          <a:spcPct val="0"/>
        </a:spcBef>
        <a:spcAft>
          <a:spcPct val="0"/>
        </a:spcAft>
        <a:defRPr sz="3600">
          <a:solidFill>
            <a:schemeClr val="tx1"/>
          </a:solidFill>
          <a:latin typeface="Arial" panose="020B0604020202020204" pitchFamily="34" charset="0"/>
        </a:defRPr>
      </a:lvl9pPr>
    </p:titleStyle>
    <p:bodyStyle>
      <a:lvl1pPr marL="285750" indent="-285750" algn="l" defTabSz="681038" rtl="0" eaLnBrk="0" fontAlgn="base" hangingPunct="0">
        <a:lnSpc>
          <a:spcPts val="3600"/>
        </a:lnSpc>
        <a:spcBef>
          <a:spcPts val="200"/>
        </a:spcBef>
        <a:spcAft>
          <a:spcPts val="200"/>
        </a:spcAft>
        <a:buClr>
          <a:srgbClr val="000066"/>
        </a:buClr>
        <a:buFont typeface="Wingdings" pitchFamily="2" charset="2"/>
        <a:buChar char="l"/>
        <a:defRPr sz="2800" kern="1200">
          <a:solidFill>
            <a:schemeClr val="tx1"/>
          </a:solidFill>
          <a:latin typeface="+mn-lt"/>
          <a:ea typeface="+mn-ea"/>
          <a:cs typeface="+mn-cs"/>
        </a:defRPr>
      </a:lvl1pPr>
      <a:lvl2pPr marL="681038" indent="-280988" algn="l" defTabSz="681038" rtl="0" eaLnBrk="0" fontAlgn="base" hangingPunct="0">
        <a:lnSpc>
          <a:spcPts val="3200"/>
        </a:lnSpc>
        <a:spcBef>
          <a:spcPts val="200"/>
        </a:spcBef>
        <a:spcAft>
          <a:spcPts val="200"/>
        </a:spcAft>
        <a:buClr>
          <a:srgbClr val="000066"/>
        </a:buClr>
        <a:buChar char="–"/>
        <a:defRPr sz="2800" kern="1200">
          <a:solidFill>
            <a:schemeClr val="tx1"/>
          </a:solidFill>
          <a:latin typeface="+mn-lt"/>
          <a:ea typeface="+mn-ea"/>
          <a:cs typeface="+mn-cs"/>
        </a:defRPr>
      </a:lvl2pPr>
      <a:lvl3pPr marL="1081088" indent="-285750" algn="l" defTabSz="681038" rtl="0" eaLnBrk="0" fontAlgn="base" hangingPunct="0">
        <a:lnSpc>
          <a:spcPts val="3200"/>
        </a:lnSpc>
        <a:spcBef>
          <a:spcPts val="200"/>
        </a:spcBef>
        <a:spcAft>
          <a:spcPts val="200"/>
        </a:spcAft>
        <a:buClr>
          <a:srgbClr val="000066"/>
        </a:buClr>
        <a:buChar char="–"/>
        <a:defRPr sz="2800" kern="1200">
          <a:solidFill>
            <a:schemeClr val="tx1"/>
          </a:solidFill>
          <a:latin typeface="+mn-lt"/>
          <a:ea typeface="+mn-ea"/>
          <a:cs typeface="+mn-cs"/>
        </a:defRPr>
      </a:lvl3pPr>
      <a:lvl4pPr marL="1546225" indent="-284163" algn="l" defTabSz="681038" rtl="0" eaLnBrk="0" fontAlgn="base" hangingPunct="0">
        <a:lnSpc>
          <a:spcPts val="3200"/>
        </a:lnSpc>
        <a:spcBef>
          <a:spcPts val="200"/>
        </a:spcBef>
        <a:spcAft>
          <a:spcPts val="200"/>
        </a:spcAft>
        <a:buClr>
          <a:srgbClr val="000066"/>
        </a:buClr>
        <a:buChar char="–"/>
        <a:defRPr sz="2800" kern="1200">
          <a:solidFill>
            <a:schemeClr val="tx1"/>
          </a:solidFill>
          <a:latin typeface="+mn-lt"/>
          <a:ea typeface="+mn-ea"/>
          <a:cs typeface="+mn-cs"/>
        </a:defRPr>
      </a:lvl4pPr>
      <a:lvl5pPr marL="2057400" indent="-228600" algn="l" defTabSz="681038" rtl="0" eaLnBrk="0" fontAlgn="base" hangingPunct="0">
        <a:spcBef>
          <a:spcPct val="20000"/>
        </a:spcBef>
        <a:spcAft>
          <a:spcPct val="0"/>
        </a:spcAft>
        <a:buChar char="»"/>
        <a:defRPr sz="2000" kern="1200">
          <a:solidFill>
            <a:schemeClr val="tx1"/>
          </a:solidFill>
          <a:latin typeface="Times New Roman" panose="02020603050405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06400" y="228600"/>
            <a:ext cx="6673850" cy="97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pPr lvl="0"/>
            <a:r>
              <a:rPr lang="en-US" altLang="sv-SE"/>
              <a:t>Font is Arial</a:t>
            </a:r>
          </a:p>
        </p:txBody>
      </p:sp>
      <p:sp>
        <p:nvSpPr>
          <p:cNvPr id="1027" name="Rectangle 3"/>
          <p:cNvSpPr>
            <a:spLocks noGrp="1" noChangeArrowheads="1"/>
          </p:cNvSpPr>
          <p:nvPr>
            <p:ph type="body" idx="1"/>
          </p:nvPr>
        </p:nvSpPr>
        <p:spPr bwMode="auto">
          <a:xfrm>
            <a:off x="419100" y="1339850"/>
            <a:ext cx="7750175" cy="476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altLang="sv-SE"/>
              <a:t>Main text 28pt arial</a:t>
            </a:r>
          </a:p>
          <a:p>
            <a:pPr lvl="1"/>
            <a:r>
              <a:rPr lang="en-US" altLang="sv-SE"/>
              <a:t>Third level</a:t>
            </a:r>
          </a:p>
          <a:p>
            <a:pPr lvl="2"/>
            <a:r>
              <a:rPr lang="en-US" altLang="sv-SE"/>
              <a:t>Fourth level</a:t>
            </a:r>
          </a:p>
          <a:p>
            <a:pPr lvl="3"/>
            <a:r>
              <a:rPr lang="en-US" altLang="sv-SE"/>
              <a:t>Highlight text </a:t>
            </a:r>
          </a:p>
        </p:txBody>
      </p:sp>
      <p:sp>
        <p:nvSpPr>
          <p:cNvPr id="248838" name="Rectangle 6"/>
          <p:cNvSpPr>
            <a:spLocks noChangeArrowheads="1"/>
          </p:cNvSpPr>
          <p:nvPr/>
        </p:nvSpPr>
        <p:spPr bwMode="auto">
          <a:xfrm>
            <a:off x="1322388" y="1631950"/>
            <a:ext cx="74612"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681038">
              <a:defRPr sz="2400">
                <a:solidFill>
                  <a:schemeClr val="tx1"/>
                </a:solidFill>
                <a:latin typeface="Times New Roman" panose="02020603050405020304" pitchFamily="18" charset="0"/>
              </a:defRPr>
            </a:lvl1pPr>
            <a:lvl2pPr marL="511175" defTabSz="681038">
              <a:defRPr sz="2400">
                <a:solidFill>
                  <a:schemeClr val="tx1"/>
                </a:solidFill>
                <a:latin typeface="Times New Roman" panose="02020603050405020304" pitchFamily="18" charset="0"/>
              </a:defRPr>
            </a:lvl2pPr>
            <a:lvl3pPr marL="1022350" defTabSz="681038">
              <a:defRPr sz="2400">
                <a:solidFill>
                  <a:schemeClr val="tx1"/>
                </a:solidFill>
                <a:latin typeface="Times New Roman" panose="02020603050405020304" pitchFamily="18" charset="0"/>
              </a:defRPr>
            </a:lvl3pPr>
            <a:lvl4pPr marL="1535113" defTabSz="681038">
              <a:defRPr sz="2400">
                <a:solidFill>
                  <a:schemeClr val="tx1"/>
                </a:solidFill>
                <a:latin typeface="Times New Roman" panose="02020603050405020304" pitchFamily="18" charset="0"/>
              </a:defRPr>
            </a:lvl4pPr>
            <a:lvl5pPr marL="2044700" defTabSz="681038">
              <a:defRPr sz="2400">
                <a:solidFill>
                  <a:schemeClr val="tx1"/>
                </a:solidFill>
                <a:latin typeface="Times New Roman" panose="02020603050405020304" pitchFamily="18" charset="0"/>
              </a:defRPr>
            </a:lvl5pPr>
            <a:lvl6pPr marL="2501900" defTabSz="681038" eaLnBrk="0" fontAlgn="base" hangingPunct="0">
              <a:spcBef>
                <a:spcPct val="0"/>
              </a:spcBef>
              <a:spcAft>
                <a:spcPct val="0"/>
              </a:spcAft>
              <a:defRPr sz="2400">
                <a:solidFill>
                  <a:schemeClr val="tx1"/>
                </a:solidFill>
                <a:latin typeface="Times New Roman" panose="02020603050405020304" pitchFamily="18" charset="0"/>
              </a:defRPr>
            </a:lvl6pPr>
            <a:lvl7pPr marL="2959100" defTabSz="681038" eaLnBrk="0" fontAlgn="base" hangingPunct="0">
              <a:spcBef>
                <a:spcPct val="0"/>
              </a:spcBef>
              <a:spcAft>
                <a:spcPct val="0"/>
              </a:spcAft>
              <a:defRPr sz="2400">
                <a:solidFill>
                  <a:schemeClr val="tx1"/>
                </a:solidFill>
                <a:latin typeface="Times New Roman" panose="02020603050405020304" pitchFamily="18" charset="0"/>
              </a:defRPr>
            </a:lvl7pPr>
            <a:lvl8pPr marL="3416300" defTabSz="681038" eaLnBrk="0" fontAlgn="base" hangingPunct="0">
              <a:spcBef>
                <a:spcPct val="0"/>
              </a:spcBef>
              <a:spcAft>
                <a:spcPct val="0"/>
              </a:spcAft>
              <a:defRPr sz="2400">
                <a:solidFill>
                  <a:schemeClr val="tx1"/>
                </a:solidFill>
                <a:latin typeface="Times New Roman" panose="02020603050405020304" pitchFamily="18" charset="0"/>
              </a:defRPr>
            </a:lvl8pPr>
            <a:lvl9pPr marL="3873500" defTabSz="681038"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lnSpc>
                <a:spcPts val="3000"/>
              </a:lnSpc>
              <a:spcBef>
                <a:spcPct val="20000"/>
              </a:spcBef>
              <a:spcAft>
                <a:spcPct val="0"/>
              </a:spcAft>
              <a:defRPr/>
            </a:pPr>
            <a:r>
              <a:rPr lang="en-US" altLang="sv-SE" sz="2100">
                <a:solidFill>
                  <a:srgbClr val="FFCC00"/>
                </a:solidFill>
                <a:latin typeface="Arial" panose="020B0604020202020204" pitchFamily="34" charset="0"/>
              </a:rPr>
              <a:t> </a:t>
            </a:r>
          </a:p>
        </p:txBody>
      </p:sp>
      <p:sp>
        <p:nvSpPr>
          <p:cNvPr id="248839" name="Rectangle 7"/>
          <p:cNvSpPr>
            <a:spLocks noChangeArrowheads="1"/>
          </p:cNvSpPr>
          <p:nvPr/>
        </p:nvSpPr>
        <p:spPr bwMode="auto">
          <a:xfrm>
            <a:off x="1322388" y="1631950"/>
            <a:ext cx="373062"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681038">
              <a:defRPr sz="2400">
                <a:solidFill>
                  <a:schemeClr val="tx1"/>
                </a:solidFill>
                <a:latin typeface="Times New Roman" panose="02020603050405020304" pitchFamily="18" charset="0"/>
              </a:defRPr>
            </a:lvl1pPr>
            <a:lvl2pPr marL="511175" defTabSz="681038">
              <a:defRPr sz="2400">
                <a:solidFill>
                  <a:schemeClr val="tx1"/>
                </a:solidFill>
                <a:latin typeface="Times New Roman" panose="02020603050405020304" pitchFamily="18" charset="0"/>
              </a:defRPr>
            </a:lvl2pPr>
            <a:lvl3pPr marL="1022350" defTabSz="681038">
              <a:defRPr sz="2400">
                <a:solidFill>
                  <a:schemeClr val="tx1"/>
                </a:solidFill>
                <a:latin typeface="Times New Roman" panose="02020603050405020304" pitchFamily="18" charset="0"/>
              </a:defRPr>
            </a:lvl3pPr>
            <a:lvl4pPr marL="1535113" defTabSz="681038">
              <a:defRPr sz="2400">
                <a:solidFill>
                  <a:schemeClr val="tx1"/>
                </a:solidFill>
                <a:latin typeface="Times New Roman" panose="02020603050405020304" pitchFamily="18" charset="0"/>
              </a:defRPr>
            </a:lvl4pPr>
            <a:lvl5pPr marL="2044700" defTabSz="681038">
              <a:defRPr sz="2400">
                <a:solidFill>
                  <a:schemeClr val="tx1"/>
                </a:solidFill>
                <a:latin typeface="Times New Roman" panose="02020603050405020304" pitchFamily="18" charset="0"/>
              </a:defRPr>
            </a:lvl5pPr>
            <a:lvl6pPr marL="2501900" defTabSz="681038" eaLnBrk="0" fontAlgn="base" hangingPunct="0">
              <a:spcBef>
                <a:spcPct val="0"/>
              </a:spcBef>
              <a:spcAft>
                <a:spcPct val="0"/>
              </a:spcAft>
              <a:defRPr sz="2400">
                <a:solidFill>
                  <a:schemeClr val="tx1"/>
                </a:solidFill>
                <a:latin typeface="Times New Roman" panose="02020603050405020304" pitchFamily="18" charset="0"/>
              </a:defRPr>
            </a:lvl6pPr>
            <a:lvl7pPr marL="2959100" defTabSz="681038" eaLnBrk="0" fontAlgn="base" hangingPunct="0">
              <a:spcBef>
                <a:spcPct val="0"/>
              </a:spcBef>
              <a:spcAft>
                <a:spcPct val="0"/>
              </a:spcAft>
              <a:defRPr sz="2400">
                <a:solidFill>
                  <a:schemeClr val="tx1"/>
                </a:solidFill>
                <a:latin typeface="Times New Roman" panose="02020603050405020304" pitchFamily="18" charset="0"/>
              </a:defRPr>
            </a:lvl7pPr>
            <a:lvl8pPr marL="3416300" defTabSz="681038" eaLnBrk="0" fontAlgn="base" hangingPunct="0">
              <a:spcBef>
                <a:spcPct val="0"/>
              </a:spcBef>
              <a:spcAft>
                <a:spcPct val="0"/>
              </a:spcAft>
              <a:defRPr sz="2400">
                <a:solidFill>
                  <a:schemeClr val="tx1"/>
                </a:solidFill>
                <a:latin typeface="Times New Roman" panose="02020603050405020304" pitchFamily="18" charset="0"/>
              </a:defRPr>
            </a:lvl8pPr>
            <a:lvl9pPr marL="3873500" defTabSz="681038"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lnSpc>
                <a:spcPts val="3000"/>
              </a:lnSpc>
              <a:spcBef>
                <a:spcPct val="20000"/>
              </a:spcBef>
              <a:spcAft>
                <a:spcPct val="0"/>
              </a:spcAft>
              <a:defRPr/>
            </a:pPr>
            <a:r>
              <a:rPr lang="en-US" altLang="sv-SE" sz="2100">
                <a:solidFill>
                  <a:srgbClr val="FFCC00"/>
                </a:solidFill>
                <a:latin typeface="Arial" panose="020B0604020202020204" pitchFamily="34" charset="0"/>
              </a:rPr>
              <a:t>     </a:t>
            </a:r>
          </a:p>
        </p:txBody>
      </p:sp>
      <p:sp>
        <p:nvSpPr>
          <p:cNvPr id="248845" name="Rectangle 13"/>
          <p:cNvSpPr>
            <a:spLocks noGrp="1" noChangeArrowheads="1"/>
          </p:cNvSpPr>
          <p:nvPr>
            <p:ph type="dt" sz="half" idx="2"/>
          </p:nvPr>
        </p:nvSpPr>
        <p:spPr bwMode="auto">
          <a:xfrm>
            <a:off x="3128963" y="6310313"/>
            <a:ext cx="3124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200">
                <a:latin typeface="Arial" panose="020B0604020202020204" pitchFamily="34" charset="0"/>
              </a:defRPr>
            </a:lvl1pPr>
          </a:lstStyle>
          <a:p>
            <a:pPr eaLnBrk="0" fontAlgn="base" hangingPunct="0">
              <a:spcBef>
                <a:spcPct val="0"/>
              </a:spcBef>
              <a:spcAft>
                <a:spcPct val="0"/>
              </a:spcAft>
              <a:defRPr/>
            </a:pPr>
            <a:r>
              <a:rPr lang="sv-SE" altLang="sv-SE" smtClean="0">
                <a:solidFill>
                  <a:srgbClr val="000000"/>
                </a:solidFill>
              </a:rPr>
              <a:t>2019-11-22</a:t>
            </a:r>
            <a:endParaRPr lang="en-US" altLang="sv-SE">
              <a:solidFill>
                <a:srgbClr val="000000"/>
              </a:solidFill>
            </a:endParaRPr>
          </a:p>
        </p:txBody>
      </p:sp>
      <p:sp>
        <p:nvSpPr>
          <p:cNvPr id="1031" name="Line 16"/>
          <p:cNvSpPr>
            <a:spLocks noChangeShapeType="1"/>
          </p:cNvSpPr>
          <p:nvPr/>
        </p:nvSpPr>
        <p:spPr bwMode="auto">
          <a:xfrm flipV="1">
            <a:off x="0" y="1271588"/>
            <a:ext cx="8885238" cy="0"/>
          </a:xfrm>
          <a:prstGeom prst="line">
            <a:avLst/>
          </a:prstGeom>
          <a:noFill/>
          <a:ln w="76200">
            <a:solidFill>
              <a:srgbClr val="00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sv-SE" sz="2800">
              <a:solidFill>
                <a:srgbClr val="000000"/>
              </a:solidFill>
            </a:endParaRPr>
          </a:p>
        </p:txBody>
      </p:sp>
      <p:sp>
        <p:nvSpPr>
          <p:cNvPr id="248855" name="Rectangle 23"/>
          <p:cNvSpPr>
            <a:spLocks noChangeArrowheads="1"/>
          </p:cNvSpPr>
          <p:nvPr userDrawn="1"/>
        </p:nvSpPr>
        <p:spPr bwMode="auto">
          <a:xfrm>
            <a:off x="8477250" y="6311900"/>
            <a:ext cx="336550"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sz="2800">
                <a:solidFill>
                  <a:schemeClr val="tx1"/>
                </a:solidFill>
                <a:latin typeface="Arial" charset="0"/>
              </a:defRPr>
            </a:lvl1pPr>
            <a:lvl2pPr marL="742950" indent="-285750" defTabSz="762000">
              <a:defRPr sz="2800">
                <a:solidFill>
                  <a:schemeClr val="tx1"/>
                </a:solidFill>
                <a:latin typeface="Arial" charset="0"/>
              </a:defRPr>
            </a:lvl2pPr>
            <a:lvl3pPr marL="1143000" indent="-228600" defTabSz="762000">
              <a:defRPr sz="2800">
                <a:solidFill>
                  <a:schemeClr val="tx1"/>
                </a:solidFill>
                <a:latin typeface="Arial" charset="0"/>
              </a:defRPr>
            </a:lvl3pPr>
            <a:lvl4pPr marL="1600200" indent="-228600" defTabSz="762000">
              <a:defRPr sz="2800">
                <a:solidFill>
                  <a:schemeClr val="tx1"/>
                </a:solidFill>
                <a:latin typeface="Arial" charset="0"/>
              </a:defRPr>
            </a:lvl4pPr>
            <a:lvl5pPr marL="2057400" indent="-228600" defTabSz="762000">
              <a:defRPr sz="2800">
                <a:solidFill>
                  <a:schemeClr val="tx1"/>
                </a:solidFill>
                <a:latin typeface="Arial" charset="0"/>
              </a:defRPr>
            </a:lvl5pPr>
            <a:lvl6pPr marL="2514600" indent="-228600" defTabSz="762000" eaLnBrk="0" fontAlgn="base" hangingPunct="0">
              <a:spcBef>
                <a:spcPct val="0"/>
              </a:spcBef>
              <a:spcAft>
                <a:spcPct val="0"/>
              </a:spcAft>
              <a:defRPr sz="2800">
                <a:solidFill>
                  <a:schemeClr val="tx1"/>
                </a:solidFill>
                <a:latin typeface="Arial" charset="0"/>
              </a:defRPr>
            </a:lvl6pPr>
            <a:lvl7pPr marL="2971800" indent="-228600" defTabSz="762000" eaLnBrk="0" fontAlgn="base" hangingPunct="0">
              <a:spcBef>
                <a:spcPct val="0"/>
              </a:spcBef>
              <a:spcAft>
                <a:spcPct val="0"/>
              </a:spcAft>
              <a:defRPr sz="2800">
                <a:solidFill>
                  <a:schemeClr val="tx1"/>
                </a:solidFill>
                <a:latin typeface="Arial" charset="0"/>
              </a:defRPr>
            </a:lvl7pPr>
            <a:lvl8pPr marL="3429000" indent="-228600" defTabSz="762000" eaLnBrk="0" fontAlgn="base" hangingPunct="0">
              <a:spcBef>
                <a:spcPct val="0"/>
              </a:spcBef>
              <a:spcAft>
                <a:spcPct val="0"/>
              </a:spcAft>
              <a:defRPr sz="2800">
                <a:solidFill>
                  <a:schemeClr val="tx1"/>
                </a:solidFill>
                <a:latin typeface="Arial" charset="0"/>
              </a:defRPr>
            </a:lvl8pPr>
            <a:lvl9pPr marL="3886200" indent="-228600" defTabSz="762000" eaLnBrk="0" fontAlgn="base" hangingPunct="0">
              <a:spcBef>
                <a:spcPct val="0"/>
              </a:spcBef>
              <a:spcAft>
                <a:spcPct val="0"/>
              </a:spcAft>
              <a:defRPr sz="2800">
                <a:solidFill>
                  <a:schemeClr val="tx1"/>
                </a:solidFill>
                <a:latin typeface="Arial" charset="0"/>
              </a:defRPr>
            </a:lvl9pPr>
          </a:lstStyle>
          <a:p>
            <a:pPr algn="r" eaLnBrk="0" fontAlgn="base" hangingPunct="0">
              <a:spcBef>
                <a:spcPct val="0"/>
              </a:spcBef>
              <a:spcAft>
                <a:spcPct val="0"/>
              </a:spcAft>
              <a:defRPr/>
            </a:pPr>
            <a:fld id="{4BB14C6F-EB39-430D-9DBC-50ECF02C4791}" type="slidenum">
              <a:rPr lang="en-US" altLang="sv-SE" sz="1000" smtClean="0">
                <a:solidFill>
                  <a:srgbClr val="000000"/>
                </a:solidFill>
              </a:rPr>
              <a:pPr algn="r" eaLnBrk="0" fontAlgn="base" hangingPunct="0">
                <a:spcBef>
                  <a:spcPct val="0"/>
                </a:spcBef>
                <a:spcAft>
                  <a:spcPct val="0"/>
                </a:spcAft>
                <a:defRPr/>
              </a:pPr>
              <a:t>‹#›</a:t>
            </a:fld>
            <a:endParaRPr lang="en-US" altLang="sv-SE" sz="1000">
              <a:solidFill>
                <a:srgbClr val="000000"/>
              </a:solidFill>
            </a:endParaRPr>
          </a:p>
        </p:txBody>
      </p:sp>
      <p:sp>
        <p:nvSpPr>
          <p:cNvPr id="1033" name="AutoShape 24"/>
          <p:cNvSpPr>
            <a:spLocks noChangeArrowheads="1"/>
          </p:cNvSpPr>
          <p:nvPr userDrawn="1"/>
        </p:nvSpPr>
        <p:spPr bwMode="auto">
          <a:xfrm flipH="1">
            <a:off x="7670800" y="266700"/>
            <a:ext cx="1019175" cy="6591300"/>
          </a:xfrm>
          <a:prstGeom prst="moon">
            <a:avLst>
              <a:gd name="adj" fmla="val 21806"/>
            </a:avLst>
          </a:prstGeom>
          <a:gradFill rotWithShape="1">
            <a:gsLst>
              <a:gs pos="0">
                <a:srgbClr val="FFFF66"/>
              </a:gs>
              <a:gs pos="100000">
                <a:schemeClr val="accent1"/>
              </a:gs>
            </a:gsLst>
            <a:lin ang="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0" fontAlgn="base" hangingPunct="0">
              <a:spcBef>
                <a:spcPct val="0"/>
              </a:spcBef>
              <a:spcAft>
                <a:spcPct val="0"/>
              </a:spcAft>
              <a:defRPr/>
            </a:pPr>
            <a:endParaRPr lang="sv-SE" altLang="sv-SE">
              <a:solidFill>
                <a:srgbClr val="000000"/>
              </a:solidFill>
            </a:endParaRPr>
          </a:p>
        </p:txBody>
      </p:sp>
      <p:graphicFrame>
        <p:nvGraphicFramePr>
          <p:cNvPr id="1034" name="Object 27"/>
          <p:cNvGraphicFramePr>
            <a:graphicFrameLocks noChangeAspect="1"/>
          </p:cNvGraphicFramePr>
          <p:nvPr userDrawn="1"/>
        </p:nvGraphicFramePr>
        <p:xfrm>
          <a:off x="6929438" y="176213"/>
          <a:ext cx="1954212" cy="822325"/>
        </p:xfrm>
        <a:graphic>
          <a:graphicData uri="http://schemas.openxmlformats.org/presentationml/2006/ole">
            <mc:AlternateContent xmlns:mc="http://schemas.openxmlformats.org/markup-compatibility/2006">
              <mc:Choice xmlns:v="urn:schemas-microsoft-com:vml" Requires="v">
                <p:oleObj spid="_x0000_s7324" r:id="rId14" imgW="4686954" imgH="1961905" progId="MSPhotoEd.3">
                  <p:embed/>
                </p:oleObj>
              </mc:Choice>
              <mc:Fallback>
                <p:oleObj r:id="rId14" imgW="4686954" imgH="1961905" progId="MSPhotoEd.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929438" y="176213"/>
                        <a:ext cx="1954212"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26121728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p:txStyles>
    <p:titleStyle>
      <a:lvl1pPr algn="l" defTabSz="681038" rtl="0" eaLnBrk="0" fontAlgn="base" hangingPunct="0">
        <a:lnSpc>
          <a:spcPts val="3600"/>
        </a:lnSpc>
        <a:spcBef>
          <a:spcPct val="0"/>
        </a:spcBef>
        <a:spcAft>
          <a:spcPct val="0"/>
        </a:spcAft>
        <a:defRPr sz="3600" kern="1200">
          <a:solidFill>
            <a:schemeClr val="tx1"/>
          </a:solidFill>
          <a:latin typeface="+mj-lt"/>
          <a:ea typeface="+mj-ea"/>
          <a:cs typeface="+mj-cs"/>
        </a:defRPr>
      </a:lvl1pPr>
      <a:lvl2pPr algn="l" defTabSz="681038" rtl="0" eaLnBrk="0" fontAlgn="base" hangingPunct="0">
        <a:lnSpc>
          <a:spcPts val="3600"/>
        </a:lnSpc>
        <a:spcBef>
          <a:spcPct val="0"/>
        </a:spcBef>
        <a:spcAft>
          <a:spcPct val="0"/>
        </a:spcAft>
        <a:defRPr sz="3600">
          <a:solidFill>
            <a:schemeClr val="tx1"/>
          </a:solidFill>
          <a:latin typeface="Arial" panose="020B0604020202020204" pitchFamily="34" charset="0"/>
        </a:defRPr>
      </a:lvl2pPr>
      <a:lvl3pPr algn="l" defTabSz="681038" rtl="0" eaLnBrk="0" fontAlgn="base" hangingPunct="0">
        <a:lnSpc>
          <a:spcPts val="3600"/>
        </a:lnSpc>
        <a:spcBef>
          <a:spcPct val="0"/>
        </a:spcBef>
        <a:spcAft>
          <a:spcPct val="0"/>
        </a:spcAft>
        <a:defRPr sz="3600">
          <a:solidFill>
            <a:schemeClr val="tx1"/>
          </a:solidFill>
          <a:latin typeface="Arial" panose="020B0604020202020204" pitchFamily="34" charset="0"/>
        </a:defRPr>
      </a:lvl3pPr>
      <a:lvl4pPr algn="l" defTabSz="681038" rtl="0" eaLnBrk="0" fontAlgn="base" hangingPunct="0">
        <a:lnSpc>
          <a:spcPts val="3600"/>
        </a:lnSpc>
        <a:spcBef>
          <a:spcPct val="0"/>
        </a:spcBef>
        <a:spcAft>
          <a:spcPct val="0"/>
        </a:spcAft>
        <a:defRPr sz="3600">
          <a:solidFill>
            <a:schemeClr val="tx1"/>
          </a:solidFill>
          <a:latin typeface="Arial" panose="020B0604020202020204" pitchFamily="34" charset="0"/>
        </a:defRPr>
      </a:lvl4pPr>
      <a:lvl5pPr algn="l" defTabSz="681038" rtl="0" eaLnBrk="0" fontAlgn="base" hangingPunct="0">
        <a:lnSpc>
          <a:spcPts val="3600"/>
        </a:lnSpc>
        <a:spcBef>
          <a:spcPct val="0"/>
        </a:spcBef>
        <a:spcAft>
          <a:spcPct val="0"/>
        </a:spcAft>
        <a:defRPr sz="3600">
          <a:solidFill>
            <a:schemeClr val="tx1"/>
          </a:solidFill>
          <a:latin typeface="Arial" panose="020B0604020202020204" pitchFamily="34" charset="0"/>
        </a:defRPr>
      </a:lvl5pPr>
      <a:lvl6pPr marL="457200" algn="l" defTabSz="681038" rtl="0" fontAlgn="base">
        <a:lnSpc>
          <a:spcPts val="3600"/>
        </a:lnSpc>
        <a:spcBef>
          <a:spcPct val="0"/>
        </a:spcBef>
        <a:spcAft>
          <a:spcPct val="0"/>
        </a:spcAft>
        <a:defRPr sz="3600">
          <a:solidFill>
            <a:schemeClr val="tx1"/>
          </a:solidFill>
          <a:latin typeface="Arial" panose="020B0604020202020204" pitchFamily="34" charset="0"/>
        </a:defRPr>
      </a:lvl6pPr>
      <a:lvl7pPr marL="914400" algn="l" defTabSz="681038" rtl="0" fontAlgn="base">
        <a:lnSpc>
          <a:spcPts val="3600"/>
        </a:lnSpc>
        <a:spcBef>
          <a:spcPct val="0"/>
        </a:spcBef>
        <a:spcAft>
          <a:spcPct val="0"/>
        </a:spcAft>
        <a:defRPr sz="3600">
          <a:solidFill>
            <a:schemeClr val="tx1"/>
          </a:solidFill>
          <a:latin typeface="Arial" panose="020B0604020202020204" pitchFamily="34" charset="0"/>
        </a:defRPr>
      </a:lvl7pPr>
      <a:lvl8pPr marL="1371600" algn="l" defTabSz="681038" rtl="0" fontAlgn="base">
        <a:lnSpc>
          <a:spcPts val="3600"/>
        </a:lnSpc>
        <a:spcBef>
          <a:spcPct val="0"/>
        </a:spcBef>
        <a:spcAft>
          <a:spcPct val="0"/>
        </a:spcAft>
        <a:defRPr sz="3600">
          <a:solidFill>
            <a:schemeClr val="tx1"/>
          </a:solidFill>
          <a:latin typeface="Arial" panose="020B0604020202020204" pitchFamily="34" charset="0"/>
        </a:defRPr>
      </a:lvl8pPr>
      <a:lvl9pPr marL="1828800" algn="l" defTabSz="681038" rtl="0" fontAlgn="base">
        <a:lnSpc>
          <a:spcPts val="3600"/>
        </a:lnSpc>
        <a:spcBef>
          <a:spcPct val="0"/>
        </a:spcBef>
        <a:spcAft>
          <a:spcPct val="0"/>
        </a:spcAft>
        <a:defRPr sz="3600">
          <a:solidFill>
            <a:schemeClr val="tx1"/>
          </a:solidFill>
          <a:latin typeface="Arial" panose="020B0604020202020204" pitchFamily="34" charset="0"/>
        </a:defRPr>
      </a:lvl9pPr>
    </p:titleStyle>
    <p:bodyStyle>
      <a:lvl1pPr marL="285750" indent="-285750" algn="l" defTabSz="681038" rtl="0" eaLnBrk="0" fontAlgn="base" hangingPunct="0">
        <a:lnSpc>
          <a:spcPts val="3600"/>
        </a:lnSpc>
        <a:spcBef>
          <a:spcPts val="200"/>
        </a:spcBef>
        <a:spcAft>
          <a:spcPts val="200"/>
        </a:spcAft>
        <a:buClr>
          <a:srgbClr val="000066"/>
        </a:buClr>
        <a:buFont typeface="Wingdings" pitchFamily="2" charset="2"/>
        <a:buChar char="l"/>
        <a:defRPr sz="2800" kern="1200">
          <a:solidFill>
            <a:schemeClr val="tx1"/>
          </a:solidFill>
          <a:latin typeface="+mn-lt"/>
          <a:ea typeface="+mn-ea"/>
          <a:cs typeface="+mn-cs"/>
        </a:defRPr>
      </a:lvl1pPr>
      <a:lvl2pPr marL="681038" indent="-280988" algn="l" defTabSz="681038" rtl="0" eaLnBrk="0" fontAlgn="base" hangingPunct="0">
        <a:lnSpc>
          <a:spcPts val="3200"/>
        </a:lnSpc>
        <a:spcBef>
          <a:spcPts val="200"/>
        </a:spcBef>
        <a:spcAft>
          <a:spcPts val="200"/>
        </a:spcAft>
        <a:buClr>
          <a:srgbClr val="000066"/>
        </a:buClr>
        <a:buChar char="–"/>
        <a:defRPr sz="2800" kern="1200">
          <a:solidFill>
            <a:schemeClr val="tx1"/>
          </a:solidFill>
          <a:latin typeface="+mn-lt"/>
          <a:ea typeface="+mn-ea"/>
          <a:cs typeface="+mn-cs"/>
        </a:defRPr>
      </a:lvl2pPr>
      <a:lvl3pPr marL="1081088" indent="-285750" algn="l" defTabSz="681038" rtl="0" eaLnBrk="0" fontAlgn="base" hangingPunct="0">
        <a:lnSpc>
          <a:spcPts val="3200"/>
        </a:lnSpc>
        <a:spcBef>
          <a:spcPts val="200"/>
        </a:spcBef>
        <a:spcAft>
          <a:spcPts val="200"/>
        </a:spcAft>
        <a:buClr>
          <a:srgbClr val="000066"/>
        </a:buClr>
        <a:buChar char="–"/>
        <a:defRPr sz="2800" kern="1200">
          <a:solidFill>
            <a:schemeClr val="tx1"/>
          </a:solidFill>
          <a:latin typeface="+mn-lt"/>
          <a:ea typeface="+mn-ea"/>
          <a:cs typeface="+mn-cs"/>
        </a:defRPr>
      </a:lvl3pPr>
      <a:lvl4pPr marL="1546225" indent="-284163" algn="l" defTabSz="681038" rtl="0" eaLnBrk="0" fontAlgn="base" hangingPunct="0">
        <a:lnSpc>
          <a:spcPts val="3200"/>
        </a:lnSpc>
        <a:spcBef>
          <a:spcPts val="200"/>
        </a:spcBef>
        <a:spcAft>
          <a:spcPts val="200"/>
        </a:spcAft>
        <a:buClr>
          <a:srgbClr val="000066"/>
        </a:buClr>
        <a:buChar char="–"/>
        <a:defRPr sz="2800" kern="1200">
          <a:solidFill>
            <a:schemeClr val="tx1"/>
          </a:solidFill>
          <a:latin typeface="+mn-lt"/>
          <a:ea typeface="+mn-ea"/>
          <a:cs typeface="+mn-cs"/>
        </a:defRPr>
      </a:lvl4pPr>
      <a:lvl5pPr marL="2057400" indent="-228600" algn="l" defTabSz="681038" rtl="0" eaLnBrk="0" fontAlgn="base" hangingPunct="0">
        <a:spcBef>
          <a:spcPct val="20000"/>
        </a:spcBef>
        <a:spcAft>
          <a:spcPct val="0"/>
        </a:spcAft>
        <a:buChar char="»"/>
        <a:defRPr sz="2000" kern="1200">
          <a:solidFill>
            <a:schemeClr val="tx1"/>
          </a:solidFill>
          <a:latin typeface="Times New Roman" panose="02020603050405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06400" y="228600"/>
            <a:ext cx="6673850" cy="97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pPr lvl="0"/>
            <a:r>
              <a:rPr lang="en-US" altLang="sv-SE"/>
              <a:t>Font is Arial</a:t>
            </a:r>
          </a:p>
        </p:txBody>
      </p:sp>
      <p:sp>
        <p:nvSpPr>
          <p:cNvPr id="1027" name="Rectangle 3"/>
          <p:cNvSpPr>
            <a:spLocks noGrp="1" noChangeArrowheads="1"/>
          </p:cNvSpPr>
          <p:nvPr>
            <p:ph type="body" idx="1"/>
          </p:nvPr>
        </p:nvSpPr>
        <p:spPr bwMode="auto">
          <a:xfrm>
            <a:off x="419100" y="1339850"/>
            <a:ext cx="7750175" cy="476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altLang="sv-SE"/>
              <a:t>Main text 28pt arial</a:t>
            </a:r>
          </a:p>
          <a:p>
            <a:pPr lvl="1"/>
            <a:r>
              <a:rPr lang="en-US" altLang="sv-SE"/>
              <a:t>Third level</a:t>
            </a:r>
          </a:p>
          <a:p>
            <a:pPr lvl="2"/>
            <a:r>
              <a:rPr lang="en-US" altLang="sv-SE"/>
              <a:t>Fourth level</a:t>
            </a:r>
          </a:p>
          <a:p>
            <a:pPr lvl="3"/>
            <a:r>
              <a:rPr lang="en-US" altLang="sv-SE"/>
              <a:t>Highlight text </a:t>
            </a:r>
          </a:p>
        </p:txBody>
      </p:sp>
      <p:sp>
        <p:nvSpPr>
          <p:cNvPr id="248838" name="Rectangle 6"/>
          <p:cNvSpPr>
            <a:spLocks noChangeArrowheads="1"/>
          </p:cNvSpPr>
          <p:nvPr/>
        </p:nvSpPr>
        <p:spPr bwMode="auto">
          <a:xfrm>
            <a:off x="1322388" y="1631950"/>
            <a:ext cx="74612"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681038">
              <a:defRPr sz="2400">
                <a:solidFill>
                  <a:schemeClr val="tx1"/>
                </a:solidFill>
                <a:latin typeface="Times New Roman" panose="02020603050405020304" pitchFamily="18" charset="0"/>
              </a:defRPr>
            </a:lvl1pPr>
            <a:lvl2pPr marL="511175" defTabSz="681038">
              <a:defRPr sz="2400">
                <a:solidFill>
                  <a:schemeClr val="tx1"/>
                </a:solidFill>
                <a:latin typeface="Times New Roman" panose="02020603050405020304" pitchFamily="18" charset="0"/>
              </a:defRPr>
            </a:lvl2pPr>
            <a:lvl3pPr marL="1022350" defTabSz="681038">
              <a:defRPr sz="2400">
                <a:solidFill>
                  <a:schemeClr val="tx1"/>
                </a:solidFill>
                <a:latin typeface="Times New Roman" panose="02020603050405020304" pitchFamily="18" charset="0"/>
              </a:defRPr>
            </a:lvl3pPr>
            <a:lvl4pPr marL="1535113" defTabSz="681038">
              <a:defRPr sz="2400">
                <a:solidFill>
                  <a:schemeClr val="tx1"/>
                </a:solidFill>
                <a:latin typeface="Times New Roman" panose="02020603050405020304" pitchFamily="18" charset="0"/>
              </a:defRPr>
            </a:lvl4pPr>
            <a:lvl5pPr marL="2044700" defTabSz="681038">
              <a:defRPr sz="2400">
                <a:solidFill>
                  <a:schemeClr val="tx1"/>
                </a:solidFill>
                <a:latin typeface="Times New Roman" panose="02020603050405020304" pitchFamily="18" charset="0"/>
              </a:defRPr>
            </a:lvl5pPr>
            <a:lvl6pPr marL="2501900" defTabSz="681038" eaLnBrk="0" fontAlgn="base" hangingPunct="0">
              <a:spcBef>
                <a:spcPct val="0"/>
              </a:spcBef>
              <a:spcAft>
                <a:spcPct val="0"/>
              </a:spcAft>
              <a:defRPr sz="2400">
                <a:solidFill>
                  <a:schemeClr val="tx1"/>
                </a:solidFill>
                <a:latin typeface="Times New Roman" panose="02020603050405020304" pitchFamily="18" charset="0"/>
              </a:defRPr>
            </a:lvl6pPr>
            <a:lvl7pPr marL="2959100" defTabSz="681038" eaLnBrk="0" fontAlgn="base" hangingPunct="0">
              <a:spcBef>
                <a:spcPct val="0"/>
              </a:spcBef>
              <a:spcAft>
                <a:spcPct val="0"/>
              </a:spcAft>
              <a:defRPr sz="2400">
                <a:solidFill>
                  <a:schemeClr val="tx1"/>
                </a:solidFill>
                <a:latin typeface="Times New Roman" panose="02020603050405020304" pitchFamily="18" charset="0"/>
              </a:defRPr>
            </a:lvl7pPr>
            <a:lvl8pPr marL="3416300" defTabSz="681038" eaLnBrk="0" fontAlgn="base" hangingPunct="0">
              <a:spcBef>
                <a:spcPct val="0"/>
              </a:spcBef>
              <a:spcAft>
                <a:spcPct val="0"/>
              </a:spcAft>
              <a:defRPr sz="2400">
                <a:solidFill>
                  <a:schemeClr val="tx1"/>
                </a:solidFill>
                <a:latin typeface="Times New Roman" panose="02020603050405020304" pitchFamily="18" charset="0"/>
              </a:defRPr>
            </a:lvl8pPr>
            <a:lvl9pPr marL="3873500" defTabSz="681038"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lnSpc>
                <a:spcPts val="3000"/>
              </a:lnSpc>
              <a:spcBef>
                <a:spcPct val="20000"/>
              </a:spcBef>
              <a:spcAft>
                <a:spcPct val="0"/>
              </a:spcAft>
              <a:defRPr/>
            </a:pPr>
            <a:r>
              <a:rPr lang="en-US" altLang="sv-SE" sz="2100">
                <a:solidFill>
                  <a:srgbClr val="FFCC00"/>
                </a:solidFill>
                <a:latin typeface="Arial" panose="020B0604020202020204" pitchFamily="34" charset="0"/>
              </a:rPr>
              <a:t> </a:t>
            </a:r>
          </a:p>
        </p:txBody>
      </p:sp>
      <p:sp>
        <p:nvSpPr>
          <p:cNvPr id="248839" name="Rectangle 7"/>
          <p:cNvSpPr>
            <a:spLocks noChangeArrowheads="1"/>
          </p:cNvSpPr>
          <p:nvPr/>
        </p:nvSpPr>
        <p:spPr bwMode="auto">
          <a:xfrm>
            <a:off x="1322388" y="1631950"/>
            <a:ext cx="373062"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681038">
              <a:defRPr sz="2400">
                <a:solidFill>
                  <a:schemeClr val="tx1"/>
                </a:solidFill>
                <a:latin typeface="Times New Roman" panose="02020603050405020304" pitchFamily="18" charset="0"/>
              </a:defRPr>
            </a:lvl1pPr>
            <a:lvl2pPr marL="511175" defTabSz="681038">
              <a:defRPr sz="2400">
                <a:solidFill>
                  <a:schemeClr val="tx1"/>
                </a:solidFill>
                <a:latin typeface="Times New Roman" panose="02020603050405020304" pitchFamily="18" charset="0"/>
              </a:defRPr>
            </a:lvl2pPr>
            <a:lvl3pPr marL="1022350" defTabSz="681038">
              <a:defRPr sz="2400">
                <a:solidFill>
                  <a:schemeClr val="tx1"/>
                </a:solidFill>
                <a:latin typeface="Times New Roman" panose="02020603050405020304" pitchFamily="18" charset="0"/>
              </a:defRPr>
            </a:lvl3pPr>
            <a:lvl4pPr marL="1535113" defTabSz="681038">
              <a:defRPr sz="2400">
                <a:solidFill>
                  <a:schemeClr val="tx1"/>
                </a:solidFill>
                <a:latin typeface="Times New Roman" panose="02020603050405020304" pitchFamily="18" charset="0"/>
              </a:defRPr>
            </a:lvl4pPr>
            <a:lvl5pPr marL="2044700" defTabSz="681038">
              <a:defRPr sz="2400">
                <a:solidFill>
                  <a:schemeClr val="tx1"/>
                </a:solidFill>
                <a:latin typeface="Times New Roman" panose="02020603050405020304" pitchFamily="18" charset="0"/>
              </a:defRPr>
            </a:lvl5pPr>
            <a:lvl6pPr marL="2501900" defTabSz="681038" eaLnBrk="0" fontAlgn="base" hangingPunct="0">
              <a:spcBef>
                <a:spcPct val="0"/>
              </a:spcBef>
              <a:spcAft>
                <a:spcPct val="0"/>
              </a:spcAft>
              <a:defRPr sz="2400">
                <a:solidFill>
                  <a:schemeClr val="tx1"/>
                </a:solidFill>
                <a:latin typeface="Times New Roman" panose="02020603050405020304" pitchFamily="18" charset="0"/>
              </a:defRPr>
            </a:lvl6pPr>
            <a:lvl7pPr marL="2959100" defTabSz="681038" eaLnBrk="0" fontAlgn="base" hangingPunct="0">
              <a:spcBef>
                <a:spcPct val="0"/>
              </a:spcBef>
              <a:spcAft>
                <a:spcPct val="0"/>
              </a:spcAft>
              <a:defRPr sz="2400">
                <a:solidFill>
                  <a:schemeClr val="tx1"/>
                </a:solidFill>
                <a:latin typeface="Times New Roman" panose="02020603050405020304" pitchFamily="18" charset="0"/>
              </a:defRPr>
            </a:lvl7pPr>
            <a:lvl8pPr marL="3416300" defTabSz="681038" eaLnBrk="0" fontAlgn="base" hangingPunct="0">
              <a:spcBef>
                <a:spcPct val="0"/>
              </a:spcBef>
              <a:spcAft>
                <a:spcPct val="0"/>
              </a:spcAft>
              <a:defRPr sz="2400">
                <a:solidFill>
                  <a:schemeClr val="tx1"/>
                </a:solidFill>
                <a:latin typeface="Times New Roman" panose="02020603050405020304" pitchFamily="18" charset="0"/>
              </a:defRPr>
            </a:lvl8pPr>
            <a:lvl9pPr marL="3873500" defTabSz="681038"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lnSpc>
                <a:spcPts val="3000"/>
              </a:lnSpc>
              <a:spcBef>
                <a:spcPct val="20000"/>
              </a:spcBef>
              <a:spcAft>
                <a:spcPct val="0"/>
              </a:spcAft>
              <a:defRPr/>
            </a:pPr>
            <a:r>
              <a:rPr lang="en-US" altLang="sv-SE" sz="2100">
                <a:solidFill>
                  <a:srgbClr val="FFCC00"/>
                </a:solidFill>
                <a:latin typeface="Arial" panose="020B0604020202020204" pitchFamily="34" charset="0"/>
              </a:rPr>
              <a:t>     </a:t>
            </a:r>
          </a:p>
        </p:txBody>
      </p:sp>
      <p:sp>
        <p:nvSpPr>
          <p:cNvPr id="248845" name="Rectangle 13"/>
          <p:cNvSpPr>
            <a:spLocks noGrp="1" noChangeArrowheads="1"/>
          </p:cNvSpPr>
          <p:nvPr>
            <p:ph type="dt" sz="half" idx="2"/>
          </p:nvPr>
        </p:nvSpPr>
        <p:spPr bwMode="auto">
          <a:xfrm>
            <a:off x="3128963" y="6310313"/>
            <a:ext cx="3124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200">
                <a:latin typeface="Arial" panose="020B0604020202020204" pitchFamily="34" charset="0"/>
              </a:defRPr>
            </a:lvl1pPr>
          </a:lstStyle>
          <a:p>
            <a:pPr eaLnBrk="0" fontAlgn="base" hangingPunct="0">
              <a:spcBef>
                <a:spcPct val="0"/>
              </a:spcBef>
              <a:spcAft>
                <a:spcPct val="0"/>
              </a:spcAft>
              <a:defRPr/>
            </a:pPr>
            <a:r>
              <a:rPr lang="sv-SE" altLang="sv-SE" smtClean="0">
                <a:solidFill>
                  <a:srgbClr val="000000"/>
                </a:solidFill>
              </a:rPr>
              <a:t>2019-11-22</a:t>
            </a:r>
            <a:endParaRPr lang="en-US" altLang="sv-SE">
              <a:solidFill>
                <a:srgbClr val="000000"/>
              </a:solidFill>
            </a:endParaRPr>
          </a:p>
        </p:txBody>
      </p:sp>
      <p:sp>
        <p:nvSpPr>
          <p:cNvPr id="1031" name="Line 16"/>
          <p:cNvSpPr>
            <a:spLocks noChangeShapeType="1"/>
          </p:cNvSpPr>
          <p:nvPr/>
        </p:nvSpPr>
        <p:spPr bwMode="auto">
          <a:xfrm flipV="1">
            <a:off x="0" y="1271588"/>
            <a:ext cx="8885238" cy="0"/>
          </a:xfrm>
          <a:prstGeom prst="line">
            <a:avLst/>
          </a:prstGeom>
          <a:noFill/>
          <a:ln w="76200">
            <a:solidFill>
              <a:srgbClr val="00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sv-SE" sz="2800">
              <a:solidFill>
                <a:srgbClr val="000000"/>
              </a:solidFill>
            </a:endParaRPr>
          </a:p>
        </p:txBody>
      </p:sp>
      <p:sp>
        <p:nvSpPr>
          <p:cNvPr id="248855" name="Rectangle 23"/>
          <p:cNvSpPr>
            <a:spLocks noChangeArrowheads="1"/>
          </p:cNvSpPr>
          <p:nvPr userDrawn="1"/>
        </p:nvSpPr>
        <p:spPr bwMode="auto">
          <a:xfrm>
            <a:off x="8477250" y="6311900"/>
            <a:ext cx="336550"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sz="2800">
                <a:solidFill>
                  <a:schemeClr val="tx1"/>
                </a:solidFill>
                <a:latin typeface="Arial" charset="0"/>
              </a:defRPr>
            </a:lvl1pPr>
            <a:lvl2pPr marL="742950" indent="-285750" defTabSz="762000">
              <a:defRPr sz="2800">
                <a:solidFill>
                  <a:schemeClr val="tx1"/>
                </a:solidFill>
                <a:latin typeface="Arial" charset="0"/>
              </a:defRPr>
            </a:lvl2pPr>
            <a:lvl3pPr marL="1143000" indent="-228600" defTabSz="762000">
              <a:defRPr sz="2800">
                <a:solidFill>
                  <a:schemeClr val="tx1"/>
                </a:solidFill>
                <a:latin typeface="Arial" charset="0"/>
              </a:defRPr>
            </a:lvl3pPr>
            <a:lvl4pPr marL="1600200" indent="-228600" defTabSz="762000">
              <a:defRPr sz="2800">
                <a:solidFill>
                  <a:schemeClr val="tx1"/>
                </a:solidFill>
                <a:latin typeface="Arial" charset="0"/>
              </a:defRPr>
            </a:lvl4pPr>
            <a:lvl5pPr marL="2057400" indent="-228600" defTabSz="762000">
              <a:defRPr sz="2800">
                <a:solidFill>
                  <a:schemeClr val="tx1"/>
                </a:solidFill>
                <a:latin typeface="Arial" charset="0"/>
              </a:defRPr>
            </a:lvl5pPr>
            <a:lvl6pPr marL="2514600" indent="-228600" defTabSz="762000" eaLnBrk="0" fontAlgn="base" hangingPunct="0">
              <a:spcBef>
                <a:spcPct val="0"/>
              </a:spcBef>
              <a:spcAft>
                <a:spcPct val="0"/>
              </a:spcAft>
              <a:defRPr sz="2800">
                <a:solidFill>
                  <a:schemeClr val="tx1"/>
                </a:solidFill>
                <a:latin typeface="Arial" charset="0"/>
              </a:defRPr>
            </a:lvl6pPr>
            <a:lvl7pPr marL="2971800" indent="-228600" defTabSz="762000" eaLnBrk="0" fontAlgn="base" hangingPunct="0">
              <a:spcBef>
                <a:spcPct val="0"/>
              </a:spcBef>
              <a:spcAft>
                <a:spcPct val="0"/>
              </a:spcAft>
              <a:defRPr sz="2800">
                <a:solidFill>
                  <a:schemeClr val="tx1"/>
                </a:solidFill>
                <a:latin typeface="Arial" charset="0"/>
              </a:defRPr>
            </a:lvl7pPr>
            <a:lvl8pPr marL="3429000" indent="-228600" defTabSz="762000" eaLnBrk="0" fontAlgn="base" hangingPunct="0">
              <a:spcBef>
                <a:spcPct val="0"/>
              </a:spcBef>
              <a:spcAft>
                <a:spcPct val="0"/>
              </a:spcAft>
              <a:defRPr sz="2800">
                <a:solidFill>
                  <a:schemeClr val="tx1"/>
                </a:solidFill>
                <a:latin typeface="Arial" charset="0"/>
              </a:defRPr>
            </a:lvl8pPr>
            <a:lvl9pPr marL="3886200" indent="-228600" defTabSz="762000" eaLnBrk="0" fontAlgn="base" hangingPunct="0">
              <a:spcBef>
                <a:spcPct val="0"/>
              </a:spcBef>
              <a:spcAft>
                <a:spcPct val="0"/>
              </a:spcAft>
              <a:defRPr sz="2800">
                <a:solidFill>
                  <a:schemeClr val="tx1"/>
                </a:solidFill>
                <a:latin typeface="Arial" charset="0"/>
              </a:defRPr>
            </a:lvl9pPr>
          </a:lstStyle>
          <a:p>
            <a:pPr algn="r" eaLnBrk="0" fontAlgn="base" hangingPunct="0">
              <a:spcBef>
                <a:spcPct val="0"/>
              </a:spcBef>
              <a:spcAft>
                <a:spcPct val="0"/>
              </a:spcAft>
              <a:defRPr/>
            </a:pPr>
            <a:fld id="{4BB14C6F-EB39-430D-9DBC-50ECF02C4791}" type="slidenum">
              <a:rPr lang="en-US" altLang="sv-SE" sz="1000" smtClean="0">
                <a:solidFill>
                  <a:srgbClr val="000000"/>
                </a:solidFill>
              </a:rPr>
              <a:pPr algn="r" eaLnBrk="0" fontAlgn="base" hangingPunct="0">
                <a:spcBef>
                  <a:spcPct val="0"/>
                </a:spcBef>
                <a:spcAft>
                  <a:spcPct val="0"/>
                </a:spcAft>
                <a:defRPr/>
              </a:pPr>
              <a:t>‹#›</a:t>
            </a:fld>
            <a:endParaRPr lang="en-US" altLang="sv-SE" sz="1000">
              <a:solidFill>
                <a:srgbClr val="000000"/>
              </a:solidFill>
            </a:endParaRPr>
          </a:p>
        </p:txBody>
      </p:sp>
      <p:sp>
        <p:nvSpPr>
          <p:cNvPr id="1033" name="AutoShape 24"/>
          <p:cNvSpPr>
            <a:spLocks noChangeArrowheads="1"/>
          </p:cNvSpPr>
          <p:nvPr userDrawn="1"/>
        </p:nvSpPr>
        <p:spPr bwMode="auto">
          <a:xfrm flipH="1">
            <a:off x="7670800" y="266700"/>
            <a:ext cx="1019175" cy="6591300"/>
          </a:xfrm>
          <a:prstGeom prst="moon">
            <a:avLst>
              <a:gd name="adj" fmla="val 21806"/>
            </a:avLst>
          </a:prstGeom>
          <a:gradFill rotWithShape="1">
            <a:gsLst>
              <a:gs pos="0">
                <a:srgbClr val="FFFF66"/>
              </a:gs>
              <a:gs pos="100000">
                <a:schemeClr val="accent1"/>
              </a:gs>
            </a:gsLst>
            <a:lin ang="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0" fontAlgn="base" hangingPunct="0">
              <a:spcBef>
                <a:spcPct val="0"/>
              </a:spcBef>
              <a:spcAft>
                <a:spcPct val="0"/>
              </a:spcAft>
              <a:defRPr/>
            </a:pPr>
            <a:endParaRPr lang="sv-SE" altLang="sv-SE">
              <a:solidFill>
                <a:srgbClr val="000000"/>
              </a:solidFill>
            </a:endParaRPr>
          </a:p>
        </p:txBody>
      </p:sp>
      <p:graphicFrame>
        <p:nvGraphicFramePr>
          <p:cNvPr id="1034" name="Object 27"/>
          <p:cNvGraphicFramePr>
            <a:graphicFrameLocks noChangeAspect="1"/>
          </p:cNvGraphicFramePr>
          <p:nvPr userDrawn="1"/>
        </p:nvGraphicFramePr>
        <p:xfrm>
          <a:off x="6929438" y="176213"/>
          <a:ext cx="1954212" cy="822325"/>
        </p:xfrm>
        <a:graphic>
          <a:graphicData uri="http://schemas.openxmlformats.org/presentationml/2006/ole">
            <mc:AlternateContent xmlns:mc="http://schemas.openxmlformats.org/markup-compatibility/2006">
              <mc:Choice xmlns:v="urn:schemas-microsoft-com:vml" Requires="v">
                <p:oleObj spid="_x0000_s9372" r:id="rId14" imgW="4686954" imgH="1961905" progId="MSPhotoEd.3">
                  <p:embed/>
                </p:oleObj>
              </mc:Choice>
              <mc:Fallback>
                <p:oleObj r:id="rId14" imgW="4686954" imgH="1961905" progId="MSPhotoEd.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929438" y="176213"/>
                        <a:ext cx="1954212"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79281021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sldNum="0" hdr="0" ftr="0"/>
  <p:txStyles>
    <p:titleStyle>
      <a:lvl1pPr algn="l" defTabSz="681038" rtl="0" eaLnBrk="0" fontAlgn="base" hangingPunct="0">
        <a:lnSpc>
          <a:spcPts val="3600"/>
        </a:lnSpc>
        <a:spcBef>
          <a:spcPct val="0"/>
        </a:spcBef>
        <a:spcAft>
          <a:spcPct val="0"/>
        </a:spcAft>
        <a:defRPr sz="3600" kern="1200">
          <a:solidFill>
            <a:schemeClr val="tx1"/>
          </a:solidFill>
          <a:latin typeface="+mj-lt"/>
          <a:ea typeface="+mj-ea"/>
          <a:cs typeface="+mj-cs"/>
        </a:defRPr>
      </a:lvl1pPr>
      <a:lvl2pPr algn="l" defTabSz="681038" rtl="0" eaLnBrk="0" fontAlgn="base" hangingPunct="0">
        <a:lnSpc>
          <a:spcPts val="3600"/>
        </a:lnSpc>
        <a:spcBef>
          <a:spcPct val="0"/>
        </a:spcBef>
        <a:spcAft>
          <a:spcPct val="0"/>
        </a:spcAft>
        <a:defRPr sz="3600">
          <a:solidFill>
            <a:schemeClr val="tx1"/>
          </a:solidFill>
          <a:latin typeface="Arial" panose="020B0604020202020204" pitchFamily="34" charset="0"/>
        </a:defRPr>
      </a:lvl2pPr>
      <a:lvl3pPr algn="l" defTabSz="681038" rtl="0" eaLnBrk="0" fontAlgn="base" hangingPunct="0">
        <a:lnSpc>
          <a:spcPts val="3600"/>
        </a:lnSpc>
        <a:spcBef>
          <a:spcPct val="0"/>
        </a:spcBef>
        <a:spcAft>
          <a:spcPct val="0"/>
        </a:spcAft>
        <a:defRPr sz="3600">
          <a:solidFill>
            <a:schemeClr val="tx1"/>
          </a:solidFill>
          <a:latin typeface="Arial" panose="020B0604020202020204" pitchFamily="34" charset="0"/>
        </a:defRPr>
      </a:lvl3pPr>
      <a:lvl4pPr algn="l" defTabSz="681038" rtl="0" eaLnBrk="0" fontAlgn="base" hangingPunct="0">
        <a:lnSpc>
          <a:spcPts val="3600"/>
        </a:lnSpc>
        <a:spcBef>
          <a:spcPct val="0"/>
        </a:spcBef>
        <a:spcAft>
          <a:spcPct val="0"/>
        </a:spcAft>
        <a:defRPr sz="3600">
          <a:solidFill>
            <a:schemeClr val="tx1"/>
          </a:solidFill>
          <a:latin typeface="Arial" panose="020B0604020202020204" pitchFamily="34" charset="0"/>
        </a:defRPr>
      </a:lvl4pPr>
      <a:lvl5pPr algn="l" defTabSz="681038" rtl="0" eaLnBrk="0" fontAlgn="base" hangingPunct="0">
        <a:lnSpc>
          <a:spcPts val="3600"/>
        </a:lnSpc>
        <a:spcBef>
          <a:spcPct val="0"/>
        </a:spcBef>
        <a:spcAft>
          <a:spcPct val="0"/>
        </a:spcAft>
        <a:defRPr sz="3600">
          <a:solidFill>
            <a:schemeClr val="tx1"/>
          </a:solidFill>
          <a:latin typeface="Arial" panose="020B0604020202020204" pitchFamily="34" charset="0"/>
        </a:defRPr>
      </a:lvl5pPr>
      <a:lvl6pPr marL="457200" algn="l" defTabSz="681038" rtl="0" fontAlgn="base">
        <a:lnSpc>
          <a:spcPts val="3600"/>
        </a:lnSpc>
        <a:spcBef>
          <a:spcPct val="0"/>
        </a:spcBef>
        <a:spcAft>
          <a:spcPct val="0"/>
        </a:spcAft>
        <a:defRPr sz="3600">
          <a:solidFill>
            <a:schemeClr val="tx1"/>
          </a:solidFill>
          <a:latin typeface="Arial" panose="020B0604020202020204" pitchFamily="34" charset="0"/>
        </a:defRPr>
      </a:lvl6pPr>
      <a:lvl7pPr marL="914400" algn="l" defTabSz="681038" rtl="0" fontAlgn="base">
        <a:lnSpc>
          <a:spcPts val="3600"/>
        </a:lnSpc>
        <a:spcBef>
          <a:spcPct val="0"/>
        </a:spcBef>
        <a:spcAft>
          <a:spcPct val="0"/>
        </a:spcAft>
        <a:defRPr sz="3600">
          <a:solidFill>
            <a:schemeClr val="tx1"/>
          </a:solidFill>
          <a:latin typeface="Arial" panose="020B0604020202020204" pitchFamily="34" charset="0"/>
        </a:defRPr>
      </a:lvl7pPr>
      <a:lvl8pPr marL="1371600" algn="l" defTabSz="681038" rtl="0" fontAlgn="base">
        <a:lnSpc>
          <a:spcPts val="3600"/>
        </a:lnSpc>
        <a:spcBef>
          <a:spcPct val="0"/>
        </a:spcBef>
        <a:spcAft>
          <a:spcPct val="0"/>
        </a:spcAft>
        <a:defRPr sz="3600">
          <a:solidFill>
            <a:schemeClr val="tx1"/>
          </a:solidFill>
          <a:latin typeface="Arial" panose="020B0604020202020204" pitchFamily="34" charset="0"/>
        </a:defRPr>
      </a:lvl8pPr>
      <a:lvl9pPr marL="1828800" algn="l" defTabSz="681038" rtl="0" fontAlgn="base">
        <a:lnSpc>
          <a:spcPts val="3600"/>
        </a:lnSpc>
        <a:spcBef>
          <a:spcPct val="0"/>
        </a:spcBef>
        <a:spcAft>
          <a:spcPct val="0"/>
        </a:spcAft>
        <a:defRPr sz="3600">
          <a:solidFill>
            <a:schemeClr val="tx1"/>
          </a:solidFill>
          <a:latin typeface="Arial" panose="020B0604020202020204" pitchFamily="34" charset="0"/>
        </a:defRPr>
      </a:lvl9pPr>
    </p:titleStyle>
    <p:bodyStyle>
      <a:lvl1pPr marL="285750" indent="-285750" algn="l" defTabSz="681038" rtl="0" eaLnBrk="0" fontAlgn="base" hangingPunct="0">
        <a:lnSpc>
          <a:spcPts val="3600"/>
        </a:lnSpc>
        <a:spcBef>
          <a:spcPts val="200"/>
        </a:spcBef>
        <a:spcAft>
          <a:spcPts val="200"/>
        </a:spcAft>
        <a:buClr>
          <a:srgbClr val="000066"/>
        </a:buClr>
        <a:buFont typeface="Wingdings" pitchFamily="2" charset="2"/>
        <a:buChar char="l"/>
        <a:defRPr sz="2800" kern="1200">
          <a:solidFill>
            <a:schemeClr val="tx1"/>
          </a:solidFill>
          <a:latin typeface="+mn-lt"/>
          <a:ea typeface="+mn-ea"/>
          <a:cs typeface="+mn-cs"/>
        </a:defRPr>
      </a:lvl1pPr>
      <a:lvl2pPr marL="681038" indent="-280988" algn="l" defTabSz="681038" rtl="0" eaLnBrk="0" fontAlgn="base" hangingPunct="0">
        <a:lnSpc>
          <a:spcPts val="3200"/>
        </a:lnSpc>
        <a:spcBef>
          <a:spcPts val="200"/>
        </a:spcBef>
        <a:spcAft>
          <a:spcPts val="200"/>
        </a:spcAft>
        <a:buClr>
          <a:srgbClr val="000066"/>
        </a:buClr>
        <a:buChar char="–"/>
        <a:defRPr sz="2800" kern="1200">
          <a:solidFill>
            <a:schemeClr val="tx1"/>
          </a:solidFill>
          <a:latin typeface="+mn-lt"/>
          <a:ea typeface="+mn-ea"/>
          <a:cs typeface="+mn-cs"/>
        </a:defRPr>
      </a:lvl2pPr>
      <a:lvl3pPr marL="1081088" indent="-285750" algn="l" defTabSz="681038" rtl="0" eaLnBrk="0" fontAlgn="base" hangingPunct="0">
        <a:lnSpc>
          <a:spcPts val="3200"/>
        </a:lnSpc>
        <a:spcBef>
          <a:spcPts val="200"/>
        </a:spcBef>
        <a:spcAft>
          <a:spcPts val="200"/>
        </a:spcAft>
        <a:buClr>
          <a:srgbClr val="000066"/>
        </a:buClr>
        <a:buChar char="–"/>
        <a:defRPr sz="2800" kern="1200">
          <a:solidFill>
            <a:schemeClr val="tx1"/>
          </a:solidFill>
          <a:latin typeface="+mn-lt"/>
          <a:ea typeface="+mn-ea"/>
          <a:cs typeface="+mn-cs"/>
        </a:defRPr>
      </a:lvl3pPr>
      <a:lvl4pPr marL="1546225" indent="-284163" algn="l" defTabSz="681038" rtl="0" eaLnBrk="0" fontAlgn="base" hangingPunct="0">
        <a:lnSpc>
          <a:spcPts val="3200"/>
        </a:lnSpc>
        <a:spcBef>
          <a:spcPts val="200"/>
        </a:spcBef>
        <a:spcAft>
          <a:spcPts val="200"/>
        </a:spcAft>
        <a:buClr>
          <a:srgbClr val="000066"/>
        </a:buClr>
        <a:buChar char="–"/>
        <a:defRPr sz="2800" kern="1200">
          <a:solidFill>
            <a:schemeClr val="tx1"/>
          </a:solidFill>
          <a:latin typeface="+mn-lt"/>
          <a:ea typeface="+mn-ea"/>
          <a:cs typeface="+mn-cs"/>
        </a:defRPr>
      </a:lvl4pPr>
      <a:lvl5pPr marL="2057400" indent="-228600" algn="l" defTabSz="681038" rtl="0" eaLnBrk="0" fontAlgn="base" hangingPunct="0">
        <a:spcBef>
          <a:spcPct val="20000"/>
        </a:spcBef>
        <a:spcAft>
          <a:spcPct val="0"/>
        </a:spcAft>
        <a:buChar char="»"/>
        <a:defRPr sz="2000" kern="1200">
          <a:solidFill>
            <a:schemeClr val="tx1"/>
          </a:solidFill>
          <a:latin typeface="Times New Roman" panose="02020603050405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06400" y="228600"/>
            <a:ext cx="6673850" cy="97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pPr lvl="0"/>
            <a:r>
              <a:rPr lang="en-US" altLang="sv-SE"/>
              <a:t>Font is Arial</a:t>
            </a:r>
          </a:p>
        </p:txBody>
      </p:sp>
      <p:sp>
        <p:nvSpPr>
          <p:cNvPr id="1027" name="Rectangle 3"/>
          <p:cNvSpPr>
            <a:spLocks noGrp="1" noChangeArrowheads="1"/>
          </p:cNvSpPr>
          <p:nvPr>
            <p:ph type="body" idx="1"/>
          </p:nvPr>
        </p:nvSpPr>
        <p:spPr bwMode="auto">
          <a:xfrm>
            <a:off x="419100" y="1339850"/>
            <a:ext cx="7750175" cy="476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altLang="sv-SE"/>
              <a:t>Main text 28pt arial</a:t>
            </a:r>
          </a:p>
          <a:p>
            <a:pPr lvl="1"/>
            <a:r>
              <a:rPr lang="en-US" altLang="sv-SE"/>
              <a:t>Third level</a:t>
            </a:r>
          </a:p>
          <a:p>
            <a:pPr lvl="2"/>
            <a:r>
              <a:rPr lang="en-US" altLang="sv-SE"/>
              <a:t>Fourth level</a:t>
            </a:r>
          </a:p>
          <a:p>
            <a:pPr lvl="3"/>
            <a:r>
              <a:rPr lang="en-US" altLang="sv-SE"/>
              <a:t>Highlight text </a:t>
            </a:r>
          </a:p>
        </p:txBody>
      </p:sp>
      <p:sp>
        <p:nvSpPr>
          <p:cNvPr id="248838" name="Rectangle 6"/>
          <p:cNvSpPr>
            <a:spLocks noChangeArrowheads="1"/>
          </p:cNvSpPr>
          <p:nvPr/>
        </p:nvSpPr>
        <p:spPr bwMode="auto">
          <a:xfrm>
            <a:off x="1322388" y="1631950"/>
            <a:ext cx="74612"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681038">
              <a:defRPr sz="2400">
                <a:solidFill>
                  <a:schemeClr val="tx1"/>
                </a:solidFill>
                <a:latin typeface="Times New Roman" panose="02020603050405020304" pitchFamily="18" charset="0"/>
              </a:defRPr>
            </a:lvl1pPr>
            <a:lvl2pPr marL="511175" defTabSz="681038">
              <a:defRPr sz="2400">
                <a:solidFill>
                  <a:schemeClr val="tx1"/>
                </a:solidFill>
                <a:latin typeface="Times New Roman" panose="02020603050405020304" pitchFamily="18" charset="0"/>
              </a:defRPr>
            </a:lvl2pPr>
            <a:lvl3pPr marL="1022350" defTabSz="681038">
              <a:defRPr sz="2400">
                <a:solidFill>
                  <a:schemeClr val="tx1"/>
                </a:solidFill>
                <a:latin typeface="Times New Roman" panose="02020603050405020304" pitchFamily="18" charset="0"/>
              </a:defRPr>
            </a:lvl3pPr>
            <a:lvl4pPr marL="1535113" defTabSz="681038">
              <a:defRPr sz="2400">
                <a:solidFill>
                  <a:schemeClr val="tx1"/>
                </a:solidFill>
                <a:latin typeface="Times New Roman" panose="02020603050405020304" pitchFamily="18" charset="0"/>
              </a:defRPr>
            </a:lvl4pPr>
            <a:lvl5pPr marL="2044700" defTabSz="681038">
              <a:defRPr sz="2400">
                <a:solidFill>
                  <a:schemeClr val="tx1"/>
                </a:solidFill>
                <a:latin typeface="Times New Roman" panose="02020603050405020304" pitchFamily="18" charset="0"/>
              </a:defRPr>
            </a:lvl5pPr>
            <a:lvl6pPr marL="2501900" defTabSz="681038" eaLnBrk="0" fontAlgn="base" hangingPunct="0">
              <a:spcBef>
                <a:spcPct val="0"/>
              </a:spcBef>
              <a:spcAft>
                <a:spcPct val="0"/>
              </a:spcAft>
              <a:defRPr sz="2400">
                <a:solidFill>
                  <a:schemeClr val="tx1"/>
                </a:solidFill>
                <a:latin typeface="Times New Roman" panose="02020603050405020304" pitchFamily="18" charset="0"/>
              </a:defRPr>
            </a:lvl6pPr>
            <a:lvl7pPr marL="2959100" defTabSz="681038" eaLnBrk="0" fontAlgn="base" hangingPunct="0">
              <a:spcBef>
                <a:spcPct val="0"/>
              </a:spcBef>
              <a:spcAft>
                <a:spcPct val="0"/>
              </a:spcAft>
              <a:defRPr sz="2400">
                <a:solidFill>
                  <a:schemeClr val="tx1"/>
                </a:solidFill>
                <a:latin typeface="Times New Roman" panose="02020603050405020304" pitchFamily="18" charset="0"/>
              </a:defRPr>
            </a:lvl7pPr>
            <a:lvl8pPr marL="3416300" defTabSz="681038" eaLnBrk="0" fontAlgn="base" hangingPunct="0">
              <a:spcBef>
                <a:spcPct val="0"/>
              </a:spcBef>
              <a:spcAft>
                <a:spcPct val="0"/>
              </a:spcAft>
              <a:defRPr sz="2400">
                <a:solidFill>
                  <a:schemeClr val="tx1"/>
                </a:solidFill>
                <a:latin typeface="Times New Roman" panose="02020603050405020304" pitchFamily="18" charset="0"/>
              </a:defRPr>
            </a:lvl8pPr>
            <a:lvl9pPr marL="3873500" defTabSz="681038"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lnSpc>
                <a:spcPts val="3000"/>
              </a:lnSpc>
              <a:spcBef>
                <a:spcPct val="20000"/>
              </a:spcBef>
              <a:spcAft>
                <a:spcPct val="0"/>
              </a:spcAft>
              <a:defRPr/>
            </a:pPr>
            <a:r>
              <a:rPr lang="en-US" altLang="sv-SE" sz="2100">
                <a:solidFill>
                  <a:srgbClr val="FFCC00"/>
                </a:solidFill>
                <a:latin typeface="Arial" panose="020B0604020202020204" pitchFamily="34" charset="0"/>
              </a:rPr>
              <a:t> </a:t>
            </a:r>
          </a:p>
        </p:txBody>
      </p:sp>
      <p:sp>
        <p:nvSpPr>
          <p:cNvPr id="248839" name="Rectangle 7"/>
          <p:cNvSpPr>
            <a:spLocks noChangeArrowheads="1"/>
          </p:cNvSpPr>
          <p:nvPr/>
        </p:nvSpPr>
        <p:spPr bwMode="auto">
          <a:xfrm>
            <a:off x="1322388" y="1631950"/>
            <a:ext cx="373062"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681038">
              <a:defRPr sz="2400">
                <a:solidFill>
                  <a:schemeClr val="tx1"/>
                </a:solidFill>
                <a:latin typeface="Times New Roman" panose="02020603050405020304" pitchFamily="18" charset="0"/>
              </a:defRPr>
            </a:lvl1pPr>
            <a:lvl2pPr marL="511175" defTabSz="681038">
              <a:defRPr sz="2400">
                <a:solidFill>
                  <a:schemeClr val="tx1"/>
                </a:solidFill>
                <a:latin typeface="Times New Roman" panose="02020603050405020304" pitchFamily="18" charset="0"/>
              </a:defRPr>
            </a:lvl2pPr>
            <a:lvl3pPr marL="1022350" defTabSz="681038">
              <a:defRPr sz="2400">
                <a:solidFill>
                  <a:schemeClr val="tx1"/>
                </a:solidFill>
                <a:latin typeface="Times New Roman" panose="02020603050405020304" pitchFamily="18" charset="0"/>
              </a:defRPr>
            </a:lvl3pPr>
            <a:lvl4pPr marL="1535113" defTabSz="681038">
              <a:defRPr sz="2400">
                <a:solidFill>
                  <a:schemeClr val="tx1"/>
                </a:solidFill>
                <a:latin typeface="Times New Roman" panose="02020603050405020304" pitchFamily="18" charset="0"/>
              </a:defRPr>
            </a:lvl4pPr>
            <a:lvl5pPr marL="2044700" defTabSz="681038">
              <a:defRPr sz="2400">
                <a:solidFill>
                  <a:schemeClr val="tx1"/>
                </a:solidFill>
                <a:latin typeface="Times New Roman" panose="02020603050405020304" pitchFamily="18" charset="0"/>
              </a:defRPr>
            </a:lvl5pPr>
            <a:lvl6pPr marL="2501900" defTabSz="681038" eaLnBrk="0" fontAlgn="base" hangingPunct="0">
              <a:spcBef>
                <a:spcPct val="0"/>
              </a:spcBef>
              <a:spcAft>
                <a:spcPct val="0"/>
              </a:spcAft>
              <a:defRPr sz="2400">
                <a:solidFill>
                  <a:schemeClr val="tx1"/>
                </a:solidFill>
                <a:latin typeface="Times New Roman" panose="02020603050405020304" pitchFamily="18" charset="0"/>
              </a:defRPr>
            </a:lvl6pPr>
            <a:lvl7pPr marL="2959100" defTabSz="681038" eaLnBrk="0" fontAlgn="base" hangingPunct="0">
              <a:spcBef>
                <a:spcPct val="0"/>
              </a:spcBef>
              <a:spcAft>
                <a:spcPct val="0"/>
              </a:spcAft>
              <a:defRPr sz="2400">
                <a:solidFill>
                  <a:schemeClr val="tx1"/>
                </a:solidFill>
                <a:latin typeface="Times New Roman" panose="02020603050405020304" pitchFamily="18" charset="0"/>
              </a:defRPr>
            </a:lvl7pPr>
            <a:lvl8pPr marL="3416300" defTabSz="681038" eaLnBrk="0" fontAlgn="base" hangingPunct="0">
              <a:spcBef>
                <a:spcPct val="0"/>
              </a:spcBef>
              <a:spcAft>
                <a:spcPct val="0"/>
              </a:spcAft>
              <a:defRPr sz="2400">
                <a:solidFill>
                  <a:schemeClr val="tx1"/>
                </a:solidFill>
                <a:latin typeface="Times New Roman" panose="02020603050405020304" pitchFamily="18" charset="0"/>
              </a:defRPr>
            </a:lvl8pPr>
            <a:lvl9pPr marL="3873500" defTabSz="681038"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lnSpc>
                <a:spcPts val="3000"/>
              </a:lnSpc>
              <a:spcBef>
                <a:spcPct val="20000"/>
              </a:spcBef>
              <a:spcAft>
                <a:spcPct val="0"/>
              </a:spcAft>
              <a:defRPr/>
            </a:pPr>
            <a:r>
              <a:rPr lang="en-US" altLang="sv-SE" sz="2100">
                <a:solidFill>
                  <a:srgbClr val="FFCC00"/>
                </a:solidFill>
                <a:latin typeface="Arial" panose="020B0604020202020204" pitchFamily="34" charset="0"/>
              </a:rPr>
              <a:t>     </a:t>
            </a:r>
          </a:p>
        </p:txBody>
      </p:sp>
      <p:sp>
        <p:nvSpPr>
          <p:cNvPr id="248845" name="Rectangle 13"/>
          <p:cNvSpPr>
            <a:spLocks noGrp="1" noChangeArrowheads="1"/>
          </p:cNvSpPr>
          <p:nvPr>
            <p:ph type="dt" sz="half" idx="2"/>
          </p:nvPr>
        </p:nvSpPr>
        <p:spPr bwMode="auto">
          <a:xfrm>
            <a:off x="3128963" y="6310313"/>
            <a:ext cx="3124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200">
                <a:latin typeface="Arial" panose="020B0604020202020204" pitchFamily="34" charset="0"/>
              </a:defRPr>
            </a:lvl1pPr>
          </a:lstStyle>
          <a:p>
            <a:pPr eaLnBrk="0" fontAlgn="base" hangingPunct="0">
              <a:spcBef>
                <a:spcPct val="0"/>
              </a:spcBef>
              <a:spcAft>
                <a:spcPct val="0"/>
              </a:spcAft>
              <a:defRPr/>
            </a:pPr>
            <a:r>
              <a:rPr lang="sv-SE" altLang="sv-SE" smtClean="0">
                <a:solidFill>
                  <a:srgbClr val="000000"/>
                </a:solidFill>
              </a:rPr>
              <a:t>2019-11-22</a:t>
            </a:r>
            <a:endParaRPr lang="en-US" altLang="sv-SE">
              <a:solidFill>
                <a:srgbClr val="000000"/>
              </a:solidFill>
            </a:endParaRPr>
          </a:p>
        </p:txBody>
      </p:sp>
      <p:sp>
        <p:nvSpPr>
          <p:cNvPr id="1031" name="Line 16"/>
          <p:cNvSpPr>
            <a:spLocks noChangeShapeType="1"/>
          </p:cNvSpPr>
          <p:nvPr/>
        </p:nvSpPr>
        <p:spPr bwMode="auto">
          <a:xfrm flipV="1">
            <a:off x="0" y="1271588"/>
            <a:ext cx="8885238" cy="0"/>
          </a:xfrm>
          <a:prstGeom prst="line">
            <a:avLst/>
          </a:prstGeom>
          <a:noFill/>
          <a:ln w="76200">
            <a:solidFill>
              <a:srgbClr val="00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sv-SE" sz="2800">
              <a:solidFill>
                <a:srgbClr val="000000"/>
              </a:solidFill>
            </a:endParaRPr>
          </a:p>
        </p:txBody>
      </p:sp>
      <p:sp>
        <p:nvSpPr>
          <p:cNvPr id="248855" name="Rectangle 23"/>
          <p:cNvSpPr>
            <a:spLocks noChangeArrowheads="1"/>
          </p:cNvSpPr>
          <p:nvPr userDrawn="1"/>
        </p:nvSpPr>
        <p:spPr bwMode="auto">
          <a:xfrm>
            <a:off x="8477250" y="6311900"/>
            <a:ext cx="336550"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sz="2800">
                <a:solidFill>
                  <a:schemeClr val="tx1"/>
                </a:solidFill>
                <a:latin typeface="Arial" charset="0"/>
              </a:defRPr>
            </a:lvl1pPr>
            <a:lvl2pPr marL="742950" indent="-285750" defTabSz="762000">
              <a:defRPr sz="2800">
                <a:solidFill>
                  <a:schemeClr val="tx1"/>
                </a:solidFill>
                <a:latin typeface="Arial" charset="0"/>
              </a:defRPr>
            </a:lvl2pPr>
            <a:lvl3pPr marL="1143000" indent="-228600" defTabSz="762000">
              <a:defRPr sz="2800">
                <a:solidFill>
                  <a:schemeClr val="tx1"/>
                </a:solidFill>
                <a:latin typeface="Arial" charset="0"/>
              </a:defRPr>
            </a:lvl3pPr>
            <a:lvl4pPr marL="1600200" indent="-228600" defTabSz="762000">
              <a:defRPr sz="2800">
                <a:solidFill>
                  <a:schemeClr val="tx1"/>
                </a:solidFill>
                <a:latin typeface="Arial" charset="0"/>
              </a:defRPr>
            </a:lvl4pPr>
            <a:lvl5pPr marL="2057400" indent="-228600" defTabSz="762000">
              <a:defRPr sz="2800">
                <a:solidFill>
                  <a:schemeClr val="tx1"/>
                </a:solidFill>
                <a:latin typeface="Arial" charset="0"/>
              </a:defRPr>
            </a:lvl5pPr>
            <a:lvl6pPr marL="2514600" indent="-228600" defTabSz="762000" eaLnBrk="0" fontAlgn="base" hangingPunct="0">
              <a:spcBef>
                <a:spcPct val="0"/>
              </a:spcBef>
              <a:spcAft>
                <a:spcPct val="0"/>
              </a:spcAft>
              <a:defRPr sz="2800">
                <a:solidFill>
                  <a:schemeClr val="tx1"/>
                </a:solidFill>
                <a:latin typeface="Arial" charset="0"/>
              </a:defRPr>
            </a:lvl6pPr>
            <a:lvl7pPr marL="2971800" indent="-228600" defTabSz="762000" eaLnBrk="0" fontAlgn="base" hangingPunct="0">
              <a:spcBef>
                <a:spcPct val="0"/>
              </a:spcBef>
              <a:spcAft>
                <a:spcPct val="0"/>
              </a:spcAft>
              <a:defRPr sz="2800">
                <a:solidFill>
                  <a:schemeClr val="tx1"/>
                </a:solidFill>
                <a:latin typeface="Arial" charset="0"/>
              </a:defRPr>
            </a:lvl7pPr>
            <a:lvl8pPr marL="3429000" indent="-228600" defTabSz="762000" eaLnBrk="0" fontAlgn="base" hangingPunct="0">
              <a:spcBef>
                <a:spcPct val="0"/>
              </a:spcBef>
              <a:spcAft>
                <a:spcPct val="0"/>
              </a:spcAft>
              <a:defRPr sz="2800">
                <a:solidFill>
                  <a:schemeClr val="tx1"/>
                </a:solidFill>
                <a:latin typeface="Arial" charset="0"/>
              </a:defRPr>
            </a:lvl8pPr>
            <a:lvl9pPr marL="3886200" indent="-228600" defTabSz="762000" eaLnBrk="0" fontAlgn="base" hangingPunct="0">
              <a:spcBef>
                <a:spcPct val="0"/>
              </a:spcBef>
              <a:spcAft>
                <a:spcPct val="0"/>
              </a:spcAft>
              <a:defRPr sz="2800">
                <a:solidFill>
                  <a:schemeClr val="tx1"/>
                </a:solidFill>
                <a:latin typeface="Arial" charset="0"/>
              </a:defRPr>
            </a:lvl9pPr>
          </a:lstStyle>
          <a:p>
            <a:pPr algn="r" eaLnBrk="0" fontAlgn="base" hangingPunct="0">
              <a:spcBef>
                <a:spcPct val="0"/>
              </a:spcBef>
              <a:spcAft>
                <a:spcPct val="0"/>
              </a:spcAft>
              <a:defRPr/>
            </a:pPr>
            <a:fld id="{4BB14C6F-EB39-430D-9DBC-50ECF02C4791}" type="slidenum">
              <a:rPr lang="en-US" altLang="sv-SE" sz="1000" smtClean="0">
                <a:solidFill>
                  <a:srgbClr val="000000"/>
                </a:solidFill>
              </a:rPr>
              <a:pPr algn="r" eaLnBrk="0" fontAlgn="base" hangingPunct="0">
                <a:spcBef>
                  <a:spcPct val="0"/>
                </a:spcBef>
                <a:spcAft>
                  <a:spcPct val="0"/>
                </a:spcAft>
                <a:defRPr/>
              </a:pPr>
              <a:t>‹#›</a:t>
            </a:fld>
            <a:endParaRPr lang="en-US" altLang="sv-SE" sz="1000">
              <a:solidFill>
                <a:srgbClr val="000000"/>
              </a:solidFill>
            </a:endParaRPr>
          </a:p>
        </p:txBody>
      </p:sp>
      <p:sp>
        <p:nvSpPr>
          <p:cNvPr id="1033" name="AutoShape 24"/>
          <p:cNvSpPr>
            <a:spLocks noChangeArrowheads="1"/>
          </p:cNvSpPr>
          <p:nvPr userDrawn="1"/>
        </p:nvSpPr>
        <p:spPr bwMode="auto">
          <a:xfrm flipH="1">
            <a:off x="7670800" y="266700"/>
            <a:ext cx="1019175" cy="6591300"/>
          </a:xfrm>
          <a:prstGeom prst="moon">
            <a:avLst>
              <a:gd name="adj" fmla="val 21806"/>
            </a:avLst>
          </a:prstGeom>
          <a:gradFill rotWithShape="1">
            <a:gsLst>
              <a:gs pos="0">
                <a:srgbClr val="FFFF66"/>
              </a:gs>
              <a:gs pos="100000">
                <a:schemeClr val="accent1"/>
              </a:gs>
            </a:gsLst>
            <a:lin ang="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0" fontAlgn="base" hangingPunct="0">
              <a:spcBef>
                <a:spcPct val="0"/>
              </a:spcBef>
              <a:spcAft>
                <a:spcPct val="0"/>
              </a:spcAft>
              <a:defRPr/>
            </a:pPr>
            <a:endParaRPr lang="sv-SE" altLang="sv-SE">
              <a:solidFill>
                <a:srgbClr val="000000"/>
              </a:solidFill>
            </a:endParaRPr>
          </a:p>
        </p:txBody>
      </p:sp>
      <p:graphicFrame>
        <p:nvGraphicFramePr>
          <p:cNvPr id="1034" name="Object 27"/>
          <p:cNvGraphicFramePr>
            <a:graphicFrameLocks noChangeAspect="1"/>
          </p:cNvGraphicFramePr>
          <p:nvPr userDrawn="1"/>
        </p:nvGraphicFramePr>
        <p:xfrm>
          <a:off x="6929438" y="176213"/>
          <a:ext cx="1954212" cy="822325"/>
        </p:xfrm>
        <a:graphic>
          <a:graphicData uri="http://schemas.openxmlformats.org/presentationml/2006/ole">
            <mc:AlternateContent xmlns:mc="http://schemas.openxmlformats.org/markup-compatibility/2006">
              <mc:Choice xmlns:v="urn:schemas-microsoft-com:vml" Requires="v">
                <p:oleObj spid="_x0000_s11420" r:id="rId14" imgW="4686954" imgH="1961905" progId="MSPhotoEd.3">
                  <p:embed/>
                </p:oleObj>
              </mc:Choice>
              <mc:Fallback>
                <p:oleObj r:id="rId14" imgW="4686954" imgH="1961905" progId="MSPhotoEd.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929438" y="176213"/>
                        <a:ext cx="1954212"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57234873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sldNum="0" hdr="0" ftr="0"/>
  <p:txStyles>
    <p:titleStyle>
      <a:lvl1pPr algn="l" defTabSz="681038" rtl="0" eaLnBrk="0" fontAlgn="base" hangingPunct="0">
        <a:lnSpc>
          <a:spcPts val="3600"/>
        </a:lnSpc>
        <a:spcBef>
          <a:spcPct val="0"/>
        </a:spcBef>
        <a:spcAft>
          <a:spcPct val="0"/>
        </a:spcAft>
        <a:defRPr sz="3600" kern="1200">
          <a:solidFill>
            <a:schemeClr val="tx1"/>
          </a:solidFill>
          <a:latin typeface="+mj-lt"/>
          <a:ea typeface="+mj-ea"/>
          <a:cs typeface="+mj-cs"/>
        </a:defRPr>
      </a:lvl1pPr>
      <a:lvl2pPr algn="l" defTabSz="681038" rtl="0" eaLnBrk="0" fontAlgn="base" hangingPunct="0">
        <a:lnSpc>
          <a:spcPts val="3600"/>
        </a:lnSpc>
        <a:spcBef>
          <a:spcPct val="0"/>
        </a:spcBef>
        <a:spcAft>
          <a:spcPct val="0"/>
        </a:spcAft>
        <a:defRPr sz="3600">
          <a:solidFill>
            <a:schemeClr val="tx1"/>
          </a:solidFill>
          <a:latin typeface="Arial" panose="020B0604020202020204" pitchFamily="34" charset="0"/>
        </a:defRPr>
      </a:lvl2pPr>
      <a:lvl3pPr algn="l" defTabSz="681038" rtl="0" eaLnBrk="0" fontAlgn="base" hangingPunct="0">
        <a:lnSpc>
          <a:spcPts val="3600"/>
        </a:lnSpc>
        <a:spcBef>
          <a:spcPct val="0"/>
        </a:spcBef>
        <a:spcAft>
          <a:spcPct val="0"/>
        </a:spcAft>
        <a:defRPr sz="3600">
          <a:solidFill>
            <a:schemeClr val="tx1"/>
          </a:solidFill>
          <a:latin typeface="Arial" panose="020B0604020202020204" pitchFamily="34" charset="0"/>
        </a:defRPr>
      </a:lvl3pPr>
      <a:lvl4pPr algn="l" defTabSz="681038" rtl="0" eaLnBrk="0" fontAlgn="base" hangingPunct="0">
        <a:lnSpc>
          <a:spcPts val="3600"/>
        </a:lnSpc>
        <a:spcBef>
          <a:spcPct val="0"/>
        </a:spcBef>
        <a:spcAft>
          <a:spcPct val="0"/>
        </a:spcAft>
        <a:defRPr sz="3600">
          <a:solidFill>
            <a:schemeClr val="tx1"/>
          </a:solidFill>
          <a:latin typeface="Arial" panose="020B0604020202020204" pitchFamily="34" charset="0"/>
        </a:defRPr>
      </a:lvl4pPr>
      <a:lvl5pPr algn="l" defTabSz="681038" rtl="0" eaLnBrk="0" fontAlgn="base" hangingPunct="0">
        <a:lnSpc>
          <a:spcPts val="3600"/>
        </a:lnSpc>
        <a:spcBef>
          <a:spcPct val="0"/>
        </a:spcBef>
        <a:spcAft>
          <a:spcPct val="0"/>
        </a:spcAft>
        <a:defRPr sz="3600">
          <a:solidFill>
            <a:schemeClr val="tx1"/>
          </a:solidFill>
          <a:latin typeface="Arial" panose="020B0604020202020204" pitchFamily="34" charset="0"/>
        </a:defRPr>
      </a:lvl5pPr>
      <a:lvl6pPr marL="457200" algn="l" defTabSz="681038" rtl="0" fontAlgn="base">
        <a:lnSpc>
          <a:spcPts val="3600"/>
        </a:lnSpc>
        <a:spcBef>
          <a:spcPct val="0"/>
        </a:spcBef>
        <a:spcAft>
          <a:spcPct val="0"/>
        </a:spcAft>
        <a:defRPr sz="3600">
          <a:solidFill>
            <a:schemeClr val="tx1"/>
          </a:solidFill>
          <a:latin typeface="Arial" panose="020B0604020202020204" pitchFamily="34" charset="0"/>
        </a:defRPr>
      </a:lvl6pPr>
      <a:lvl7pPr marL="914400" algn="l" defTabSz="681038" rtl="0" fontAlgn="base">
        <a:lnSpc>
          <a:spcPts val="3600"/>
        </a:lnSpc>
        <a:spcBef>
          <a:spcPct val="0"/>
        </a:spcBef>
        <a:spcAft>
          <a:spcPct val="0"/>
        </a:spcAft>
        <a:defRPr sz="3600">
          <a:solidFill>
            <a:schemeClr val="tx1"/>
          </a:solidFill>
          <a:latin typeface="Arial" panose="020B0604020202020204" pitchFamily="34" charset="0"/>
        </a:defRPr>
      </a:lvl7pPr>
      <a:lvl8pPr marL="1371600" algn="l" defTabSz="681038" rtl="0" fontAlgn="base">
        <a:lnSpc>
          <a:spcPts val="3600"/>
        </a:lnSpc>
        <a:spcBef>
          <a:spcPct val="0"/>
        </a:spcBef>
        <a:spcAft>
          <a:spcPct val="0"/>
        </a:spcAft>
        <a:defRPr sz="3600">
          <a:solidFill>
            <a:schemeClr val="tx1"/>
          </a:solidFill>
          <a:latin typeface="Arial" panose="020B0604020202020204" pitchFamily="34" charset="0"/>
        </a:defRPr>
      </a:lvl8pPr>
      <a:lvl9pPr marL="1828800" algn="l" defTabSz="681038" rtl="0" fontAlgn="base">
        <a:lnSpc>
          <a:spcPts val="3600"/>
        </a:lnSpc>
        <a:spcBef>
          <a:spcPct val="0"/>
        </a:spcBef>
        <a:spcAft>
          <a:spcPct val="0"/>
        </a:spcAft>
        <a:defRPr sz="3600">
          <a:solidFill>
            <a:schemeClr val="tx1"/>
          </a:solidFill>
          <a:latin typeface="Arial" panose="020B0604020202020204" pitchFamily="34" charset="0"/>
        </a:defRPr>
      </a:lvl9pPr>
    </p:titleStyle>
    <p:bodyStyle>
      <a:lvl1pPr marL="285750" indent="-285750" algn="l" defTabSz="681038" rtl="0" eaLnBrk="0" fontAlgn="base" hangingPunct="0">
        <a:lnSpc>
          <a:spcPts val="3600"/>
        </a:lnSpc>
        <a:spcBef>
          <a:spcPts val="200"/>
        </a:spcBef>
        <a:spcAft>
          <a:spcPts val="200"/>
        </a:spcAft>
        <a:buClr>
          <a:srgbClr val="000066"/>
        </a:buClr>
        <a:buFont typeface="Wingdings" pitchFamily="2" charset="2"/>
        <a:buChar char="l"/>
        <a:defRPr sz="2800" kern="1200">
          <a:solidFill>
            <a:schemeClr val="tx1"/>
          </a:solidFill>
          <a:latin typeface="+mn-lt"/>
          <a:ea typeface="+mn-ea"/>
          <a:cs typeface="+mn-cs"/>
        </a:defRPr>
      </a:lvl1pPr>
      <a:lvl2pPr marL="681038" indent="-280988" algn="l" defTabSz="681038" rtl="0" eaLnBrk="0" fontAlgn="base" hangingPunct="0">
        <a:lnSpc>
          <a:spcPts val="3200"/>
        </a:lnSpc>
        <a:spcBef>
          <a:spcPts val="200"/>
        </a:spcBef>
        <a:spcAft>
          <a:spcPts val="200"/>
        </a:spcAft>
        <a:buClr>
          <a:srgbClr val="000066"/>
        </a:buClr>
        <a:buChar char="–"/>
        <a:defRPr sz="2800" kern="1200">
          <a:solidFill>
            <a:schemeClr val="tx1"/>
          </a:solidFill>
          <a:latin typeface="+mn-lt"/>
          <a:ea typeface="+mn-ea"/>
          <a:cs typeface="+mn-cs"/>
        </a:defRPr>
      </a:lvl2pPr>
      <a:lvl3pPr marL="1081088" indent="-285750" algn="l" defTabSz="681038" rtl="0" eaLnBrk="0" fontAlgn="base" hangingPunct="0">
        <a:lnSpc>
          <a:spcPts val="3200"/>
        </a:lnSpc>
        <a:spcBef>
          <a:spcPts val="200"/>
        </a:spcBef>
        <a:spcAft>
          <a:spcPts val="200"/>
        </a:spcAft>
        <a:buClr>
          <a:srgbClr val="000066"/>
        </a:buClr>
        <a:buChar char="–"/>
        <a:defRPr sz="2800" kern="1200">
          <a:solidFill>
            <a:schemeClr val="tx1"/>
          </a:solidFill>
          <a:latin typeface="+mn-lt"/>
          <a:ea typeface="+mn-ea"/>
          <a:cs typeface="+mn-cs"/>
        </a:defRPr>
      </a:lvl3pPr>
      <a:lvl4pPr marL="1546225" indent="-284163" algn="l" defTabSz="681038" rtl="0" eaLnBrk="0" fontAlgn="base" hangingPunct="0">
        <a:lnSpc>
          <a:spcPts val="3200"/>
        </a:lnSpc>
        <a:spcBef>
          <a:spcPts val="200"/>
        </a:spcBef>
        <a:spcAft>
          <a:spcPts val="200"/>
        </a:spcAft>
        <a:buClr>
          <a:srgbClr val="000066"/>
        </a:buClr>
        <a:buChar char="–"/>
        <a:defRPr sz="2800" kern="1200">
          <a:solidFill>
            <a:schemeClr val="tx1"/>
          </a:solidFill>
          <a:latin typeface="+mn-lt"/>
          <a:ea typeface="+mn-ea"/>
          <a:cs typeface="+mn-cs"/>
        </a:defRPr>
      </a:lvl4pPr>
      <a:lvl5pPr marL="2057400" indent="-228600" algn="l" defTabSz="681038" rtl="0" eaLnBrk="0" fontAlgn="base" hangingPunct="0">
        <a:spcBef>
          <a:spcPct val="20000"/>
        </a:spcBef>
        <a:spcAft>
          <a:spcPct val="0"/>
        </a:spcAft>
        <a:buChar char="»"/>
        <a:defRPr sz="2000" kern="1200">
          <a:solidFill>
            <a:schemeClr val="tx1"/>
          </a:solidFill>
          <a:latin typeface="Times New Roman" panose="02020603050405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06400" y="228600"/>
            <a:ext cx="667385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ltLang="sv-SE"/>
              <a:t>Font is Arial</a:t>
            </a:r>
          </a:p>
        </p:txBody>
      </p:sp>
      <p:sp>
        <p:nvSpPr>
          <p:cNvPr id="1027" name="Rectangle 3"/>
          <p:cNvSpPr>
            <a:spLocks noGrp="1" noChangeArrowheads="1"/>
          </p:cNvSpPr>
          <p:nvPr>
            <p:ph type="body" idx="1"/>
          </p:nvPr>
        </p:nvSpPr>
        <p:spPr bwMode="auto">
          <a:xfrm>
            <a:off x="419100" y="1339850"/>
            <a:ext cx="7750175" cy="476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sv-SE"/>
              <a:t>Main text 28pt arial</a:t>
            </a:r>
          </a:p>
          <a:p>
            <a:pPr lvl="1"/>
            <a:r>
              <a:rPr lang="en-US" altLang="sv-SE"/>
              <a:t>Third level</a:t>
            </a:r>
          </a:p>
          <a:p>
            <a:pPr lvl="2"/>
            <a:r>
              <a:rPr lang="en-US" altLang="sv-SE"/>
              <a:t>Fourth level</a:t>
            </a:r>
          </a:p>
          <a:p>
            <a:pPr lvl="3"/>
            <a:r>
              <a:rPr lang="en-US" altLang="sv-SE"/>
              <a:t>Highlight text </a:t>
            </a:r>
          </a:p>
        </p:txBody>
      </p:sp>
      <p:sp>
        <p:nvSpPr>
          <p:cNvPr id="248838" name="Rectangle 6"/>
          <p:cNvSpPr>
            <a:spLocks noChangeArrowheads="1"/>
          </p:cNvSpPr>
          <p:nvPr/>
        </p:nvSpPr>
        <p:spPr bwMode="auto">
          <a:xfrm>
            <a:off x="1322388" y="1631950"/>
            <a:ext cx="74612" cy="381000"/>
          </a:xfrm>
          <a:prstGeom prst="rect">
            <a:avLst/>
          </a:prstGeom>
          <a:noFill/>
          <a:ln>
            <a:noFill/>
          </a:ln>
          <a:effectLst/>
          <a:extLst/>
        </p:spPr>
        <p:txBody>
          <a:bodyPr wrap="none" lIns="0" tIns="0" rIns="0" bIns="0">
            <a:spAutoFit/>
          </a:bodyPr>
          <a:lstStyle>
            <a:lvl1pPr defTabSz="681038">
              <a:defRPr sz="2400">
                <a:solidFill>
                  <a:schemeClr val="tx1"/>
                </a:solidFill>
                <a:latin typeface="Times New Roman" panose="02020603050405020304" pitchFamily="18" charset="0"/>
              </a:defRPr>
            </a:lvl1pPr>
            <a:lvl2pPr marL="511175" defTabSz="681038">
              <a:defRPr sz="2400">
                <a:solidFill>
                  <a:schemeClr val="tx1"/>
                </a:solidFill>
                <a:latin typeface="Times New Roman" panose="02020603050405020304" pitchFamily="18" charset="0"/>
              </a:defRPr>
            </a:lvl2pPr>
            <a:lvl3pPr marL="1022350" defTabSz="681038">
              <a:defRPr sz="2400">
                <a:solidFill>
                  <a:schemeClr val="tx1"/>
                </a:solidFill>
                <a:latin typeface="Times New Roman" panose="02020603050405020304" pitchFamily="18" charset="0"/>
              </a:defRPr>
            </a:lvl3pPr>
            <a:lvl4pPr marL="1535113" defTabSz="681038">
              <a:defRPr sz="2400">
                <a:solidFill>
                  <a:schemeClr val="tx1"/>
                </a:solidFill>
                <a:latin typeface="Times New Roman" panose="02020603050405020304" pitchFamily="18" charset="0"/>
              </a:defRPr>
            </a:lvl4pPr>
            <a:lvl5pPr marL="2044700" defTabSz="681038">
              <a:defRPr sz="2400">
                <a:solidFill>
                  <a:schemeClr val="tx1"/>
                </a:solidFill>
                <a:latin typeface="Times New Roman" panose="02020603050405020304" pitchFamily="18" charset="0"/>
              </a:defRPr>
            </a:lvl5pPr>
            <a:lvl6pPr marL="2501900" defTabSz="681038" eaLnBrk="0" fontAlgn="base" hangingPunct="0">
              <a:spcBef>
                <a:spcPct val="0"/>
              </a:spcBef>
              <a:spcAft>
                <a:spcPct val="0"/>
              </a:spcAft>
              <a:defRPr sz="2400">
                <a:solidFill>
                  <a:schemeClr val="tx1"/>
                </a:solidFill>
                <a:latin typeface="Times New Roman" panose="02020603050405020304" pitchFamily="18" charset="0"/>
              </a:defRPr>
            </a:lvl6pPr>
            <a:lvl7pPr marL="2959100" defTabSz="681038" eaLnBrk="0" fontAlgn="base" hangingPunct="0">
              <a:spcBef>
                <a:spcPct val="0"/>
              </a:spcBef>
              <a:spcAft>
                <a:spcPct val="0"/>
              </a:spcAft>
              <a:defRPr sz="2400">
                <a:solidFill>
                  <a:schemeClr val="tx1"/>
                </a:solidFill>
                <a:latin typeface="Times New Roman" panose="02020603050405020304" pitchFamily="18" charset="0"/>
              </a:defRPr>
            </a:lvl7pPr>
            <a:lvl8pPr marL="3416300" defTabSz="681038" eaLnBrk="0" fontAlgn="base" hangingPunct="0">
              <a:spcBef>
                <a:spcPct val="0"/>
              </a:spcBef>
              <a:spcAft>
                <a:spcPct val="0"/>
              </a:spcAft>
              <a:defRPr sz="2400">
                <a:solidFill>
                  <a:schemeClr val="tx1"/>
                </a:solidFill>
                <a:latin typeface="Times New Roman" panose="02020603050405020304" pitchFamily="18" charset="0"/>
              </a:defRPr>
            </a:lvl8pPr>
            <a:lvl9pPr marL="3873500" defTabSz="681038"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lnSpc>
                <a:spcPts val="3000"/>
              </a:lnSpc>
              <a:spcBef>
                <a:spcPct val="20000"/>
              </a:spcBef>
              <a:spcAft>
                <a:spcPct val="0"/>
              </a:spcAft>
              <a:defRPr/>
            </a:pPr>
            <a:r>
              <a:rPr lang="en-US" altLang="sv-SE" sz="2100">
                <a:solidFill>
                  <a:srgbClr val="FFCC00"/>
                </a:solidFill>
                <a:latin typeface="Arial" panose="020B0604020202020204" pitchFamily="34" charset="0"/>
              </a:rPr>
              <a:t> </a:t>
            </a:r>
          </a:p>
        </p:txBody>
      </p:sp>
      <p:sp>
        <p:nvSpPr>
          <p:cNvPr id="248839" name="Rectangle 7"/>
          <p:cNvSpPr>
            <a:spLocks noChangeArrowheads="1"/>
          </p:cNvSpPr>
          <p:nvPr/>
        </p:nvSpPr>
        <p:spPr bwMode="auto">
          <a:xfrm>
            <a:off x="1322388" y="1631950"/>
            <a:ext cx="373062" cy="381000"/>
          </a:xfrm>
          <a:prstGeom prst="rect">
            <a:avLst/>
          </a:prstGeom>
          <a:noFill/>
          <a:ln>
            <a:noFill/>
          </a:ln>
          <a:effectLst/>
          <a:extLst/>
        </p:spPr>
        <p:txBody>
          <a:bodyPr wrap="none" lIns="0" tIns="0" rIns="0" bIns="0">
            <a:spAutoFit/>
          </a:bodyPr>
          <a:lstStyle>
            <a:lvl1pPr defTabSz="681038">
              <a:defRPr sz="2400">
                <a:solidFill>
                  <a:schemeClr val="tx1"/>
                </a:solidFill>
                <a:latin typeface="Times New Roman" panose="02020603050405020304" pitchFamily="18" charset="0"/>
              </a:defRPr>
            </a:lvl1pPr>
            <a:lvl2pPr marL="511175" defTabSz="681038">
              <a:defRPr sz="2400">
                <a:solidFill>
                  <a:schemeClr val="tx1"/>
                </a:solidFill>
                <a:latin typeface="Times New Roman" panose="02020603050405020304" pitchFamily="18" charset="0"/>
              </a:defRPr>
            </a:lvl2pPr>
            <a:lvl3pPr marL="1022350" defTabSz="681038">
              <a:defRPr sz="2400">
                <a:solidFill>
                  <a:schemeClr val="tx1"/>
                </a:solidFill>
                <a:latin typeface="Times New Roman" panose="02020603050405020304" pitchFamily="18" charset="0"/>
              </a:defRPr>
            </a:lvl3pPr>
            <a:lvl4pPr marL="1535113" defTabSz="681038">
              <a:defRPr sz="2400">
                <a:solidFill>
                  <a:schemeClr val="tx1"/>
                </a:solidFill>
                <a:latin typeface="Times New Roman" panose="02020603050405020304" pitchFamily="18" charset="0"/>
              </a:defRPr>
            </a:lvl4pPr>
            <a:lvl5pPr marL="2044700" defTabSz="681038">
              <a:defRPr sz="2400">
                <a:solidFill>
                  <a:schemeClr val="tx1"/>
                </a:solidFill>
                <a:latin typeface="Times New Roman" panose="02020603050405020304" pitchFamily="18" charset="0"/>
              </a:defRPr>
            </a:lvl5pPr>
            <a:lvl6pPr marL="2501900" defTabSz="681038" eaLnBrk="0" fontAlgn="base" hangingPunct="0">
              <a:spcBef>
                <a:spcPct val="0"/>
              </a:spcBef>
              <a:spcAft>
                <a:spcPct val="0"/>
              </a:spcAft>
              <a:defRPr sz="2400">
                <a:solidFill>
                  <a:schemeClr val="tx1"/>
                </a:solidFill>
                <a:latin typeface="Times New Roman" panose="02020603050405020304" pitchFamily="18" charset="0"/>
              </a:defRPr>
            </a:lvl6pPr>
            <a:lvl7pPr marL="2959100" defTabSz="681038" eaLnBrk="0" fontAlgn="base" hangingPunct="0">
              <a:spcBef>
                <a:spcPct val="0"/>
              </a:spcBef>
              <a:spcAft>
                <a:spcPct val="0"/>
              </a:spcAft>
              <a:defRPr sz="2400">
                <a:solidFill>
                  <a:schemeClr val="tx1"/>
                </a:solidFill>
                <a:latin typeface="Times New Roman" panose="02020603050405020304" pitchFamily="18" charset="0"/>
              </a:defRPr>
            </a:lvl7pPr>
            <a:lvl8pPr marL="3416300" defTabSz="681038" eaLnBrk="0" fontAlgn="base" hangingPunct="0">
              <a:spcBef>
                <a:spcPct val="0"/>
              </a:spcBef>
              <a:spcAft>
                <a:spcPct val="0"/>
              </a:spcAft>
              <a:defRPr sz="2400">
                <a:solidFill>
                  <a:schemeClr val="tx1"/>
                </a:solidFill>
                <a:latin typeface="Times New Roman" panose="02020603050405020304" pitchFamily="18" charset="0"/>
              </a:defRPr>
            </a:lvl8pPr>
            <a:lvl9pPr marL="3873500" defTabSz="681038"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lnSpc>
                <a:spcPts val="3000"/>
              </a:lnSpc>
              <a:spcBef>
                <a:spcPct val="20000"/>
              </a:spcBef>
              <a:spcAft>
                <a:spcPct val="0"/>
              </a:spcAft>
              <a:defRPr/>
            </a:pPr>
            <a:r>
              <a:rPr lang="en-US" altLang="sv-SE" sz="2100">
                <a:solidFill>
                  <a:srgbClr val="FFCC00"/>
                </a:solidFill>
                <a:latin typeface="Arial" panose="020B0604020202020204" pitchFamily="34" charset="0"/>
              </a:rPr>
              <a:t>     </a:t>
            </a:r>
          </a:p>
        </p:txBody>
      </p:sp>
      <p:sp>
        <p:nvSpPr>
          <p:cNvPr id="248845" name="Rectangle 13"/>
          <p:cNvSpPr>
            <a:spLocks noGrp="1" noChangeArrowheads="1"/>
          </p:cNvSpPr>
          <p:nvPr>
            <p:ph type="dt" sz="half" idx="2"/>
          </p:nvPr>
        </p:nvSpPr>
        <p:spPr bwMode="auto">
          <a:xfrm>
            <a:off x="3128963" y="6310313"/>
            <a:ext cx="31242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200">
                <a:latin typeface="Arial" panose="020B0604020202020204" pitchFamily="34" charset="0"/>
              </a:defRPr>
            </a:lvl1pPr>
          </a:lstStyle>
          <a:p>
            <a:pPr eaLnBrk="0" fontAlgn="base" hangingPunct="0">
              <a:spcBef>
                <a:spcPct val="0"/>
              </a:spcBef>
              <a:spcAft>
                <a:spcPct val="0"/>
              </a:spcAft>
              <a:defRPr/>
            </a:pPr>
            <a:r>
              <a:rPr lang="sv-SE" altLang="sv-SE" smtClean="0">
                <a:solidFill>
                  <a:srgbClr val="000000"/>
                </a:solidFill>
              </a:rPr>
              <a:t>2019-11-22</a:t>
            </a:r>
            <a:endParaRPr lang="en-US" altLang="sv-SE">
              <a:solidFill>
                <a:srgbClr val="000000"/>
              </a:solidFill>
            </a:endParaRPr>
          </a:p>
        </p:txBody>
      </p:sp>
      <p:sp>
        <p:nvSpPr>
          <p:cNvPr id="1031" name="Line 16"/>
          <p:cNvSpPr>
            <a:spLocks noChangeShapeType="1"/>
          </p:cNvSpPr>
          <p:nvPr/>
        </p:nvSpPr>
        <p:spPr bwMode="auto">
          <a:xfrm flipV="1">
            <a:off x="0" y="1271588"/>
            <a:ext cx="8885238" cy="0"/>
          </a:xfrm>
          <a:prstGeom prst="line">
            <a:avLst/>
          </a:prstGeom>
          <a:noFill/>
          <a:ln w="76200">
            <a:solidFill>
              <a:srgbClr val="0099FF"/>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sv-SE" sz="2800">
              <a:solidFill>
                <a:srgbClr val="000000"/>
              </a:solidFill>
            </a:endParaRPr>
          </a:p>
        </p:txBody>
      </p:sp>
      <p:sp>
        <p:nvSpPr>
          <p:cNvPr id="248855" name="Rectangle 23"/>
          <p:cNvSpPr>
            <a:spLocks noChangeArrowheads="1"/>
          </p:cNvSpPr>
          <p:nvPr userDrawn="1"/>
        </p:nvSpPr>
        <p:spPr bwMode="auto">
          <a:xfrm>
            <a:off x="8477250" y="6311900"/>
            <a:ext cx="336550" cy="241300"/>
          </a:xfrm>
          <a:prstGeom prst="rect">
            <a:avLst/>
          </a:prstGeom>
          <a:noFill/>
          <a:ln>
            <a:noFill/>
          </a:ln>
          <a:effectLst/>
          <a:extLst/>
        </p:spPr>
        <p:txBody>
          <a:bodyPr wrap="none" lIns="90488" tIns="44450" rIns="90488" bIns="44450">
            <a:spAutoFit/>
          </a:bodyPr>
          <a:lstStyle>
            <a:lvl1pPr defTabSz="762000">
              <a:defRPr sz="2800">
                <a:solidFill>
                  <a:schemeClr val="tx1"/>
                </a:solidFill>
                <a:latin typeface="Arial" charset="0"/>
              </a:defRPr>
            </a:lvl1pPr>
            <a:lvl2pPr marL="742950" indent="-285750" defTabSz="762000">
              <a:defRPr sz="2800">
                <a:solidFill>
                  <a:schemeClr val="tx1"/>
                </a:solidFill>
                <a:latin typeface="Arial" charset="0"/>
              </a:defRPr>
            </a:lvl2pPr>
            <a:lvl3pPr marL="1143000" indent="-228600" defTabSz="762000">
              <a:defRPr sz="2800">
                <a:solidFill>
                  <a:schemeClr val="tx1"/>
                </a:solidFill>
                <a:latin typeface="Arial" charset="0"/>
              </a:defRPr>
            </a:lvl3pPr>
            <a:lvl4pPr marL="1600200" indent="-228600" defTabSz="762000">
              <a:defRPr sz="2800">
                <a:solidFill>
                  <a:schemeClr val="tx1"/>
                </a:solidFill>
                <a:latin typeface="Arial" charset="0"/>
              </a:defRPr>
            </a:lvl4pPr>
            <a:lvl5pPr marL="2057400" indent="-228600" defTabSz="762000">
              <a:defRPr sz="2800">
                <a:solidFill>
                  <a:schemeClr val="tx1"/>
                </a:solidFill>
                <a:latin typeface="Arial" charset="0"/>
              </a:defRPr>
            </a:lvl5pPr>
            <a:lvl6pPr marL="2514600" indent="-228600" defTabSz="762000" eaLnBrk="0" fontAlgn="base" hangingPunct="0">
              <a:spcBef>
                <a:spcPct val="0"/>
              </a:spcBef>
              <a:spcAft>
                <a:spcPct val="0"/>
              </a:spcAft>
              <a:defRPr sz="2800">
                <a:solidFill>
                  <a:schemeClr val="tx1"/>
                </a:solidFill>
                <a:latin typeface="Arial" charset="0"/>
              </a:defRPr>
            </a:lvl6pPr>
            <a:lvl7pPr marL="2971800" indent="-228600" defTabSz="762000" eaLnBrk="0" fontAlgn="base" hangingPunct="0">
              <a:spcBef>
                <a:spcPct val="0"/>
              </a:spcBef>
              <a:spcAft>
                <a:spcPct val="0"/>
              </a:spcAft>
              <a:defRPr sz="2800">
                <a:solidFill>
                  <a:schemeClr val="tx1"/>
                </a:solidFill>
                <a:latin typeface="Arial" charset="0"/>
              </a:defRPr>
            </a:lvl7pPr>
            <a:lvl8pPr marL="3429000" indent="-228600" defTabSz="762000" eaLnBrk="0" fontAlgn="base" hangingPunct="0">
              <a:spcBef>
                <a:spcPct val="0"/>
              </a:spcBef>
              <a:spcAft>
                <a:spcPct val="0"/>
              </a:spcAft>
              <a:defRPr sz="2800">
                <a:solidFill>
                  <a:schemeClr val="tx1"/>
                </a:solidFill>
                <a:latin typeface="Arial" charset="0"/>
              </a:defRPr>
            </a:lvl8pPr>
            <a:lvl9pPr marL="3886200" indent="-228600" defTabSz="762000" eaLnBrk="0" fontAlgn="base" hangingPunct="0">
              <a:spcBef>
                <a:spcPct val="0"/>
              </a:spcBef>
              <a:spcAft>
                <a:spcPct val="0"/>
              </a:spcAft>
              <a:defRPr sz="2800">
                <a:solidFill>
                  <a:schemeClr val="tx1"/>
                </a:solidFill>
                <a:latin typeface="Arial" charset="0"/>
              </a:defRPr>
            </a:lvl9pPr>
          </a:lstStyle>
          <a:p>
            <a:pPr algn="r" eaLnBrk="0" fontAlgn="base" hangingPunct="0">
              <a:spcBef>
                <a:spcPct val="0"/>
              </a:spcBef>
              <a:spcAft>
                <a:spcPct val="0"/>
              </a:spcAft>
              <a:defRPr/>
            </a:pPr>
            <a:fld id="{606E5682-B753-4802-8180-A44CB5BA8615}" type="slidenum">
              <a:rPr lang="en-US" altLang="sv-SE" sz="1000" smtClean="0">
                <a:solidFill>
                  <a:srgbClr val="000000"/>
                </a:solidFill>
              </a:rPr>
              <a:pPr algn="r" eaLnBrk="0" fontAlgn="base" hangingPunct="0">
                <a:spcBef>
                  <a:spcPct val="0"/>
                </a:spcBef>
                <a:spcAft>
                  <a:spcPct val="0"/>
                </a:spcAft>
                <a:defRPr/>
              </a:pPr>
              <a:t>‹#›</a:t>
            </a:fld>
            <a:endParaRPr lang="en-US" altLang="sv-SE" sz="1000">
              <a:solidFill>
                <a:srgbClr val="000000"/>
              </a:solidFill>
            </a:endParaRPr>
          </a:p>
        </p:txBody>
      </p:sp>
      <p:sp>
        <p:nvSpPr>
          <p:cNvPr id="1033" name="AutoShape 24"/>
          <p:cNvSpPr>
            <a:spLocks noChangeArrowheads="1"/>
          </p:cNvSpPr>
          <p:nvPr userDrawn="1"/>
        </p:nvSpPr>
        <p:spPr bwMode="auto">
          <a:xfrm flipH="1">
            <a:off x="7670800" y="266700"/>
            <a:ext cx="1019175" cy="6591300"/>
          </a:xfrm>
          <a:prstGeom prst="moon">
            <a:avLst>
              <a:gd name="adj" fmla="val 21806"/>
            </a:avLst>
          </a:prstGeom>
          <a:gradFill rotWithShape="1">
            <a:gsLst>
              <a:gs pos="0">
                <a:srgbClr val="FFFF66"/>
              </a:gs>
              <a:gs pos="100000">
                <a:schemeClr val="accent1"/>
              </a:gs>
            </a:gsLst>
            <a:lin ang="0" scaled="1"/>
          </a:gradFill>
          <a:ln>
            <a:noFill/>
          </a:ln>
          <a:effectLst/>
          <a:extLst/>
        </p:spPr>
        <p:txBody>
          <a:bodyPr wrap="none" anchor="ct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0" fontAlgn="base" hangingPunct="0">
              <a:spcBef>
                <a:spcPct val="0"/>
              </a:spcBef>
              <a:spcAft>
                <a:spcPct val="0"/>
              </a:spcAft>
              <a:defRPr/>
            </a:pPr>
            <a:endParaRPr lang="sv-SE" altLang="sv-SE">
              <a:solidFill>
                <a:srgbClr val="000000"/>
              </a:solidFill>
            </a:endParaRPr>
          </a:p>
        </p:txBody>
      </p:sp>
      <p:graphicFrame>
        <p:nvGraphicFramePr>
          <p:cNvPr id="1034" name="Object 27"/>
          <p:cNvGraphicFramePr>
            <a:graphicFrameLocks noChangeAspect="1"/>
          </p:cNvGraphicFramePr>
          <p:nvPr userDrawn="1"/>
        </p:nvGraphicFramePr>
        <p:xfrm>
          <a:off x="6929438" y="176213"/>
          <a:ext cx="1954212" cy="822325"/>
        </p:xfrm>
        <a:graphic>
          <a:graphicData uri="http://schemas.openxmlformats.org/presentationml/2006/ole">
            <mc:AlternateContent xmlns:mc="http://schemas.openxmlformats.org/markup-compatibility/2006">
              <mc:Choice xmlns:v="urn:schemas-microsoft-com:vml" Requires="v">
                <p:oleObj spid="_x0000_s13464" r:id="rId14" imgW="4686954" imgH="1961905" progId="MSPhotoEd.3">
                  <p:embed/>
                </p:oleObj>
              </mc:Choice>
              <mc:Fallback>
                <p:oleObj r:id="rId14" imgW="4686954" imgH="1961905" progId="MSPhotoEd.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929438" y="176213"/>
                        <a:ext cx="1954212"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440900570"/>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hf sldNum="0" hdr="0" ftr="0"/>
  <p:txStyles>
    <p:titleStyle>
      <a:lvl1pPr algn="l" defTabSz="681038" rtl="0" eaLnBrk="0" fontAlgn="base" hangingPunct="0">
        <a:lnSpc>
          <a:spcPts val="3600"/>
        </a:lnSpc>
        <a:spcBef>
          <a:spcPct val="0"/>
        </a:spcBef>
        <a:spcAft>
          <a:spcPct val="0"/>
        </a:spcAft>
        <a:defRPr sz="3600" kern="1200">
          <a:solidFill>
            <a:schemeClr val="tx1"/>
          </a:solidFill>
          <a:latin typeface="+mj-lt"/>
          <a:ea typeface="+mj-ea"/>
          <a:cs typeface="+mj-cs"/>
        </a:defRPr>
      </a:lvl1pPr>
      <a:lvl2pPr algn="l" defTabSz="681038" rtl="0" eaLnBrk="0" fontAlgn="base" hangingPunct="0">
        <a:lnSpc>
          <a:spcPts val="3600"/>
        </a:lnSpc>
        <a:spcBef>
          <a:spcPct val="0"/>
        </a:spcBef>
        <a:spcAft>
          <a:spcPct val="0"/>
        </a:spcAft>
        <a:defRPr sz="3600">
          <a:solidFill>
            <a:schemeClr val="tx1"/>
          </a:solidFill>
          <a:latin typeface="Arial" panose="020B0604020202020204" pitchFamily="34" charset="0"/>
        </a:defRPr>
      </a:lvl2pPr>
      <a:lvl3pPr algn="l" defTabSz="681038" rtl="0" eaLnBrk="0" fontAlgn="base" hangingPunct="0">
        <a:lnSpc>
          <a:spcPts val="3600"/>
        </a:lnSpc>
        <a:spcBef>
          <a:spcPct val="0"/>
        </a:spcBef>
        <a:spcAft>
          <a:spcPct val="0"/>
        </a:spcAft>
        <a:defRPr sz="3600">
          <a:solidFill>
            <a:schemeClr val="tx1"/>
          </a:solidFill>
          <a:latin typeface="Arial" panose="020B0604020202020204" pitchFamily="34" charset="0"/>
        </a:defRPr>
      </a:lvl3pPr>
      <a:lvl4pPr algn="l" defTabSz="681038" rtl="0" eaLnBrk="0" fontAlgn="base" hangingPunct="0">
        <a:lnSpc>
          <a:spcPts val="3600"/>
        </a:lnSpc>
        <a:spcBef>
          <a:spcPct val="0"/>
        </a:spcBef>
        <a:spcAft>
          <a:spcPct val="0"/>
        </a:spcAft>
        <a:defRPr sz="3600">
          <a:solidFill>
            <a:schemeClr val="tx1"/>
          </a:solidFill>
          <a:latin typeface="Arial" panose="020B0604020202020204" pitchFamily="34" charset="0"/>
        </a:defRPr>
      </a:lvl4pPr>
      <a:lvl5pPr algn="l" defTabSz="681038" rtl="0" eaLnBrk="0" fontAlgn="base" hangingPunct="0">
        <a:lnSpc>
          <a:spcPts val="3600"/>
        </a:lnSpc>
        <a:spcBef>
          <a:spcPct val="0"/>
        </a:spcBef>
        <a:spcAft>
          <a:spcPct val="0"/>
        </a:spcAft>
        <a:defRPr sz="3600">
          <a:solidFill>
            <a:schemeClr val="tx1"/>
          </a:solidFill>
          <a:latin typeface="Arial" panose="020B0604020202020204" pitchFamily="34" charset="0"/>
        </a:defRPr>
      </a:lvl5pPr>
      <a:lvl6pPr marL="457200" algn="l" defTabSz="681038" rtl="0" fontAlgn="base">
        <a:lnSpc>
          <a:spcPts val="3600"/>
        </a:lnSpc>
        <a:spcBef>
          <a:spcPct val="0"/>
        </a:spcBef>
        <a:spcAft>
          <a:spcPct val="0"/>
        </a:spcAft>
        <a:defRPr sz="3600">
          <a:solidFill>
            <a:schemeClr val="tx1"/>
          </a:solidFill>
          <a:latin typeface="Arial" panose="020B0604020202020204" pitchFamily="34" charset="0"/>
        </a:defRPr>
      </a:lvl6pPr>
      <a:lvl7pPr marL="914400" algn="l" defTabSz="681038" rtl="0" fontAlgn="base">
        <a:lnSpc>
          <a:spcPts val="3600"/>
        </a:lnSpc>
        <a:spcBef>
          <a:spcPct val="0"/>
        </a:spcBef>
        <a:spcAft>
          <a:spcPct val="0"/>
        </a:spcAft>
        <a:defRPr sz="3600">
          <a:solidFill>
            <a:schemeClr val="tx1"/>
          </a:solidFill>
          <a:latin typeface="Arial" panose="020B0604020202020204" pitchFamily="34" charset="0"/>
        </a:defRPr>
      </a:lvl7pPr>
      <a:lvl8pPr marL="1371600" algn="l" defTabSz="681038" rtl="0" fontAlgn="base">
        <a:lnSpc>
          <a:spcPts val="3600"/>
        </a:lnSpc>
        <a:spcBef>
          <a:spcPct val="0"/>
        </a:spcBef>
        <a:spcAft>
          <a:spcPct val="0"/>
        </a:spcAft>
        <a:defRPr sz="3600">
          <a:solidFill>
            <a:schemeClr val="tx1"/>
          </a:solidFill>
          <a:latin typeface="Arial" panose="020B0604020202020204" pitchFamily="34" charset="0"/>
        </a:defRPr>
      </a:lvl8pPr>
      <a:lvl9pPr marL="1828800" algn="l" defTabSz="681038" rtl="0" fontAlgn="base">
        <a:lnSpc>
          <a:spcPts val="3600"/>
        </a:lnSpc>
        <a:spcBef>
          <a:spcPct val="0"/>
        </a:spcBef>
        <a:spcAft>
          <a:spcPct val="0"/>
        </a:spcAft>
        <a:defRPr sz="3600">
          <a:solidFill>
            <a:schemeClr val="tx1"/>
          </a:solidFill>
          <a:latin typeface="Arial" panose="020B0604020202020204" pitchFamily="34" charset="0"/>
        </a:defRPr>
      </a:lvl9pPr>
    </p:titleStyle>
    <p:bodyStyle>
      <a:lvl1pPr marL="285750" indent="-285750" algn="l" defTabSz="681038" rtl="0" eaLnBrk="0" fontAlgn="base" hangingPunct="0">
        <a:lnSpc>
          <a:spcPts val="3600"/>
        </a:lnSpc>
        <a:spcBef>
          <a:spcPts val="200"/>
        </a:spcBef>
        <a:spcAft>
          <a:spcPts val="200"/>
        </a:spcAft>
        <a:buClr>
          <a:srgbClr val="000066"/>
        </a:buClr>
        <a:buFont typeface="Wingdings" pitchFamily="2" charset="2"/>
        <a:buChar char="l"/>
        <a:defRPr sz="2800" kern="1200">
          <a:solidFill>
            <a:schemeClr val="tx1"/>
          </a:solidFill>
          <a:latin typeface="+mn-lt"/>
          <a:ea typeface="+mn-ea"/>
          <a:cs typeface="+mn-cs"/>
        </a:defRPr>
      </a:lvl1pPr>
      <a:lvl2pPr marL="681038" indent="-280988" algn="l" defTabSz="681038" rtl="0" eaLnBrk="0" fontAlgn="base" hangingPunct="0">
        <a:lnSpc>
          <a:spcPts val="3200"/>
        </a:lnSpc>
        <a:spcBef>
          <a:spcPts val="200"/>
        </a:spcBef>
        <a:spcAft>
          <a:spcPts val="200"/>
        </a:spcAft>
        <a:buClr>
          <a:srgbClr val="000066"/>
        </a:buClr>
        <a:buChar char="–"/>
        <a:defRPr sz="2800" kern="1200">
          <a:solidFill>
            <a:schemeClr val="tx1"/>
          </a:solidFill>
          <a:latin typeface="+mn-lt"/>
          <a:ea typeface="+mn-ea"/>
          <a:cs typeface="+mn-cs"/>
        </a:defRPr>
      </a:lvl2pPr>
      <a:lvl3pPr marL="1081088" indent="-285750" algn="l" defTabSz="681038" rtl="0" eaLnBrk="0" fontAlgn="base" hangingPunct="0">
        <a:lnSpc>
          <a:spcPts val="3200"/>
        </a:lnSpc>
        <a:spcBef>
          <a:spcPts val="200"/>
        </a:spcBef>
        <a:spcAft>
          <a:spcPts val="200"/>
        </a:spcAft>
        <a:buClr>
          <a:srgbClr val="000066"/>
        </a:buClr>
        <a:buChar char="–"/>
        <a:defRPr sz="2800" kern="1200">
          <a:solidFill>
            <a:schemeClr val="tx1"/>
          </a:solidFill>
          <a:latin typeface="+mn-lt"/>
          <a:ea typeface="+mn-ea"/>
          <a:cs typeface="+mn-cs"/>
        </a:defRPr>
      </a:lvl3pPr>
      <a:lvl4pPr marL="1546225" indent="-284163" algn="l" defTabSz="681038" rtl="0" eaLnBrk="0" fontAlgn="base" hangingPunct="0">
        <a:lnSpc>
          <a:spcPts val="3200"/>
        </a:lnSpc>
        <a:spcBef>
          <a:spcPts val="200"/>
        </a:spcBef>
        <a:spcAft>
          <a:spcPts val="200"/>
        </a:spcAft>
        <a:buClr>
          <a:srgbClr val="000066"/>
        </a:buClr>
        <a:buChar char="–"/>
        <a:defRPr sz="2800" kern="1200">
          <a:solidFill>
            <a:schemeClr val="tx1"/>
          </a:solidFill>
          <a:latin typeface="+mn-lt"/>
          <a:ea typeface="+mn-ea"/>
          <a:cs typeface="+mn-cs"/>
        </a:defRPr>
      </a:lvl4pPr>
      <a:lvl5pPr marL="2057400" indent="-228600" algn="l" defTabSz="681038" rtl="0" eaLnBrk="0" fontAlgn="base" hangingPunct="0">
        <a:spcBef>
          <a:spcPct val="20000"/>
        </a:spcBef>
        <a:spcAft>
          <a:spcPct val="0"/>
        </a:spcAft>
        <a:buChar char="»"/>
        <a:defRPr sz="2000" kern="1200">
          <a:solidFill>
            <a:schemeClr val="tx1"/>
          </a:solidFill>
          <a:latin typeface="Times New Roman" panose="02020603050405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06400" y="228600"/>
            <a:ext cx="667385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ltLang="sv-SE"/>
              <a:t>Font is Arial</a:t>
            </a:r>
          </a:p>
        </p:txBody>
      </p:sp>
      <p:sp>
        <p:nvSpPr>
          <p:cNvPr id="1027" name="Rectangle 3"/>
          <p:cNvSpPr>
            <a:spLocks noGrp="1" noChangeArrowheads="1"/>
          </p:cNvSpPr>
          <p:nvPr>
            <p:ph type="body" idx="1"/>
          </p:nvPr>
        </p:nvSpPr>
        <p:spPr bwMode="auto">
          <a:xfrm>
            <a:off x="419100" y="1339850"/>
            <a:ext cx="7750175" cy="476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sv-SE"/>
              <a:t>Main text 28pt arial</a:t>
            </a:r>
          </a:p>
          <a:p>
            <a:pPr lvl="1"/>
            <a:r>
              <a:rPr lang="en-US" altLang="sv-SE"/>
              <a:t>Third level</a:t>
            </a:r>
          </a:p>
          <a:p>
            <a:pPr lvl="2"/>
            <a:r>
              <a:rPr lang="en-US" altLang="sv-SE"/>
              <a:t>Fourth level</a:t>
            </a:r>
          </a:p>
          <a:p>
            <a:pPr lvl="3"/>
            <a:r>
              <a:rPr lang="en-US" altLang="sv-SE"/>
              <a:t>Highlight text </a:t>
            </a:r>
          </a:p>
        </p:txBody>
      </p:sp>
      <p:sp>
        <p:nvSpPr>
          <p:cNvPr id="248838" name="Rectangle 6"/>
          <p:cNvSpPr>
            <a:spLocks noChangeArrowheads="1"/>
          </p:cNvSpPr>
          <p:nvPr/>
        </p:nvSpPr>
        <p:spPr bwMode="auto">
          <a:xfrm>
            <a:off x="1322388" y="1631950"/>
            <a:ext cx="74612" cy="381000"/>
          </a:xfrm>
          <a:prstGeom prst="rect">
            <a:avLst/>
          </a:prstGeom>
          <a:noFill/>
          <a:ln w="12700">
            <a:noFill/>
            <a:miter lim="800000"/>
            <a:headEnd/>
            <a:tailEnd/>
          </a:ln>
          <a:effectLst/>
        </p:spPr>
        <p:txBody>
          <a:bodyPr wrap="none" lIns="0" tIns="0" rIns="0" bIns="0">
            <a:spAutoFit/>
          </a:bodyPr>
          <a:lstStyle/>
          <a:p>
            <a:pPr defTabSz="681038" eaLnBrk="0" fontAlgn="base" hangingPunct="0">
              <a:lnSpc>
                <a:spcPts val="3000"/>
              </a:lnSpc>
              <a:spcBef>
                <a:spcPct val="20000"/>
              </a:spcBef>
              <a:spcAft>
                <a:spcPct val="0"/>
              </a:spcAft>
              <a:defRPr/>
            </a:pPr>
            <a:r>
              <a:rPr lang="en-US" sz="2100">
                <a:solidFill>
                  <a:srgbClr val="FFCC00"/>
                </a:solidFill>
              </a:rPr>
              <a:t> </a:t>
            </a:r>
          </a:p>
        </p:txBody>
      </p:sp>
      <p:sp>
        <p:nvSpPr>
          <p:cNvPr id="248839" name="Rectangle 7"/>
          <p:cNvSpPr>
            <a:spLocks noChangeArrowheads="1"/>
          </p:cNvSpPr>
          <p:nvPr/>
        </p:nvSpPr>
        <p:spPr bwMode="auto">
          <a:xfrm>
            <a:off x="1322388" y="1631950"/>
            <a:ext cx="373062" cy="381000"/>
          </a:xfrm>
          <a:prstGeom prst="rect">
            <a:avLst/>
          </a:prstGeom>
          <a:noFill/>
          <a:ln w="12700">
            <a:noFill/>
            <a:miter lim="800000"/>
            <a:headEnd/>
            <a:tailEnd/>
          </a:ln>
          <a:effectLst/>
        </p:spPr>
        <p:txBody>
          <a:bodyPr wrap="none" lIns="0" tIns="0" rIns="0" bIns="0">
            <a:spAutoFit/>
          </a:bodyPr>
          <a:lstStyle/>
          <a:p>
            <a:pPr defTabSz="681038" eaLnBrk="0" fontAlgn="base" hangingPunct="0">
              <a:lnSpc>
                <a:spcPts val="3000"/>
              </a:lnSpc>
              <a:spcBef>
                <a:spcPct val="20000"/>
              </a:spcBef>
              <a:spcAft>
                <a:spcPct val="0"/>
              </a:spcAft>
              <a:defRPr/>
            </a:pPr>
            <a:r>
              <a:rPr lang="en-US" sz="2100">
                <a:solidFill>
                  <a:srgbClr val="FFCC00"/>
                </a:solidFill>
              </a:rPr>
              <a:t>     </a:t>
            </a:r>
          </a:p>
        </p:txBody>
      </p:sp>
      <p:sp>
        <p:nvSpPr>
          <p:cNvPr id="248845" name="Rectangle 13"/>
          <p:cNvSpPr>
            <a:spLocks noGrp="1" noChangeArrowheads="1"/>
          </p:cNvSpPr>
          <p:nvPr>
            <p:ph type="dt" sz="half" idx="2"/>
          </p:nvPr>
        </p:nvSpPr>
        <p:spPr bwMode="auto">
          <a:xfrm>
            <a:off x="3128963" y="6310313"/>
            <a:ext cx="3124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vl1pPr>
          </a:lstStyle>
          <a:p>
            <a:pPr eaLnBrk="0" fontAlgn="base" hangingPunct="0">
              <a:spcBef>
                <a:spcPct val="0"/>
              </a:spcBef>
              <a:spcAft>
                <a:spcPct val="0"/>
              </a:spcAft>
              <a:defRPr/>
            </a:pPr>
            <a:r>
              <a:rPr lang="sv-SE" smtClean="0">
                <a:solidFill>
                  <a:srgbClr val="000000"/>
                </a:solidFill>
              </a:rPr>
              <a:t>2019-11-22</a:t>
            </a:r>
            <a:endParaRPr lang="en-US">
              <a:solidFill>
                <a:srgbClr val="000000"/>
              </a:solidFill>
            </a:endParaRPr>
          </a:p>
        </p:txBody>
      </p:sp>
      <p:sp>
        <p:nvSpPr>
          <p:cNvPr id="248855" name="Rectangle 23"/>
          <p:cNvSpPr>
            <a:spLocks noChangeArrowheads="1"/>
          </p:cNvSpPr>
          <p:nvPr/>
        </p:nvSpPr>
        <p:spPr bwMode="auto">
          <a:xfrm>
            <a:off x="8477250" y="6311900"/>
            <a:ext cx="336550" cy="241300"/>
          </a:xfrm>
          <a:prstGeom prst="rect">
            <a:avLst/>
          </a:prstGeom>
          <a:noFill/>
          <a:ln w="12700">
            <a:noFill/>
            <a:miter lim="800000"/>
            <a:headEnd/>
            <a:tailEnd/>
          </a:ln>
          <a:effectLst/>
        </p:spPr>
        <p:txBody>
          <a:bodyPr wrap="none" lIns="90488" tIns="44450" rIns="90488" bIns="44450">
            <a:spAutoFit/>
          </a:bodyPr>
          <a:lstStyle/>
          <a:p>
            <a:pPr algn="r" defTabSz="762000" eaLnBrk="0" fontAlgn="base" hangingPunct="0">
              <a:spcBef>
                <a:spcPct val="0"/>
              </a:spcBef>
              <a:spcAft>
                <a:spcPct val="0"/>
              </a:spcAft>
              <a:defRPr/>
            </a:pPr>
            <a:fld id="{19B508B3-BB7A-45BC-A31F-7F43770E2F29}" type="slidenum">
              <a:rPr lang="en-US" sz="1000">
                <a:solidFill>
                  <a:srgbClr val="000000"/>
                </a:solidFill>
              </a:rPr>
              <a:pPr algn="r" defTabSz="762000" eaLnBrk="0" fontAlgn="base" hangingPunct="0">
                <a:spcBef>
                  <a:spcPct val="0"/>
                </a:spcBef>
                <a:spcAft>
                  <a:spcPct val="0"/>
                </a:spcAft>
                <a:defRPr/>
              </a:pPr>
              <a:t>‹#›</a:t>
            </a:fld>
            <a:endParaRPr lang="en-US" sz="1000">
              <a:solidFill>
                <a:srgbClr val="000000"/>
              </a:solidFill>
            </a:endParaRPr>
          </a:p>
        </p:txBody>
      </p:sp>
      <p:sp>
        <p:nvSpPr>
          <p:cNvPr id="248856" name="AutoShape 24"/>
          <p:cNvSpPr>
            <a:spLocks noChangeArrowheads="1"/>
          </p:cNvSpPr>
          <p:nvPr/>
        </p:nvSpPr>
        <p:spPr bwMode="auto">
          <a:xfrm flipH="1">
            <a:off x="7670800" y="266700"/>
            <a:ext cx="1019175" cy="6591300"/>
          </a:xfrm>
          <a:prstGeom prst="moon">
            <a:avLst>
              <a:gd name="adj" fmla="val 21806"/>
            </a:avLst>
          </a:prstGeom>
          <a:gradFill rotWithShape="1">
            <a:gsLst>
              <a:gs pos="0">
                <a:srgbClr val="FFFF66"/>
              </a:gs>
              <a:gs pos="100000">
                <a:schemeClr val="accent1"/>
              </a:gs>
            </a:gsLst>
            <a:lin ang="0" scaled="1"/>
          </a:gradFill>
          <a:ln w="12700">
            <a:noFill/>
            <a:miter lim="800000"/>
            <a:headEnd/>
            <a:tailEnd/>
          </a:ln>
          <a:effectLst/>
        </p:spPr>
        <p:txBody>
          <a:bodyPr wrap="none" anchor="ctr"/>
          <a:lstStyle/>
          <a:p>
            <a:pPr eaLnBrk="0" fontAlgn="base" hangingPunct="0">
              <a:spcBef>
                <a:spcPct val="0"/>
              </a:spcBef>
              <a:spcAft>
                <a:spcPct val="0"/>
              </a:spcAft>
              <a:defRPr/>
            </a:pPr>
            <a:endParaRPr lang="sv-SE" sz="2800">
              <a:solidFill>
                <a:srgbClr val="000000"/>
              </a:solidFill>
            </a:endParaRPr>
          </a:p>
        </p:txBody>
      </p:sp>
      <p:pic>
        <p:nvPicPr>
          <p:cNvPr id="1033" name="Picture 10" descr="WINlogoswe (kopia).jpg"/>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299200" y="144463"/>
            <a:ext cx="2598738"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8848" name="Line 16"/>
          <p:cNvSpPr>
            <a:spLocks noChangeShapeType="1"/>
          </p:cNvSpPr>
          <p:nvPr/>
        </p:nvSpPr>
        <p:spPr bwMode="auto">
          <a:xfrm flipV="1">
            <a:off x="0" y="1271588"/>
            <a:ext cx="8885238" cy="0"/>
          </a:xfrm>
          <a:prstGeom prst="line">
            <a:avLst/>
          </a:prstGeom>
          <a:noFill/>
          <a:ln w="76200">
            <a:solidFill>
              <a:srgbClr val="0099FF"/>
            </a:solidFill>
            <a:round/>
            <a:headEnd/>
            <a:tailEnd/>
          </a:ln>
          <a:effectLst/>
        </p:spPr>
        <p:txBody>
          <a:bodyPr wrap="none" anchor="ctr"/>
          <a:lstStyle/>
          <a:p>
            <a:pPr eaLnBrk="0" fontAlgn="base" hangingPunct="0">
              <a:spcBef>
                <a:spcPct val="0"/>
              </a:spcBef>
              <a:spcAft>
                <a:spcPct val="0"/>
              </a:spcAft>
              <a:defRPr/>
            </a:pPr>
            <a:endParaRPr lang="sv-SE" sz="2800">
              <a:solidFill>
                <a:srgbClr val="000000"/>
              </a:solidFill>
            </a:endParaRPr>
          </a:p>
        </p:txBody>
      </p:sp>
    </p:spTree>
    <p:extLst>
      <p:ext uri="{BB962C8B-B14F-4D97-AF65-F5344CB8AC3E}">
        <p14:creationId xmlns:p14="http://schemas.microsoft.com/office/powerpoint/2010/main" val="3001344770"/>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hf sldNum="0" hdr="0" ftr="0"/>
  <p:txStyles>
    <p:titleStyle>
      <a:lvl1pPr algn="l" defTabSz="681038" rtl="0" eaLnBrk="1" fontAlgn="base" hangingPunct="1">
        <a:lnSpc>
          <a:spcPts val="3600"/>
        </a:lnSpc>
        <a:spcBef>
          <a:spcPct val="0"/>
        </a:spcBef>
        <a:spcAft>
          <a:spcPct val="0"/>
        </a:spcAft>
        <a:defRPr sz="3600">
          <a:solidFill>
            <a:schemeClr val="tx1"/>
          </a:solidFill>
          <a:latin typeface="+mj-lt"/>
          <a:ea typeface="+mj-ea"/>
          <a:cs typeface="+mj-cs"/>
        </a:defRPr>
      </a:lvl1pPr>
      <a:lvl2pPr algn="l" defTabSz="681038" rtl="0" eaLnBrk="1" fontAlgn="base" hangingPunct="1">
        <a:lnSpc>
          <a:spcPts val="3600"/>
        </a:lnSpc>
        <a:spcBef>
          <a:spcPct val="0"/>
        </a:spcBef>
        <a:spcAft>
          <a:spcPct val="0"/>
        </a:spcAft>
        <a:defRPr sz="3600">
          <a:solidFill>
            <a:schemeClr val="tx1"/>
          </a:solidFill>
          <a:latin typeface="Arial" charset="0"/>
        </a:defRPr>
      </a:lvl2pPr>
      <a:lvl3pPr algn="l" defTabSz="681038" rtl="0" eaLnBrk="1" fontAlgn="base" hangingPunct="1">
        <a:lnSpc>
          <a:spcPts val="3600"/>
        </a:lnSpc>
        <a:spcBef>
          <a:spcPct val="0"/>
        </a:spcBef>
        <a:spcAft>
          <a:spcPct val="0"/>
        </a:spcAft>
        <a:defRPr sz="3600">
          <a:solidFill>
            <a:schemeClr val="tx1"/>
          </a:solidFill>
          <a:latin typeface="Arial" charset="0"/>
        </a:defRPr>
      </a:lvl3pPr>
      <a:lvl4pPr algn="l" defTabSz="681038" rtl="0" eaLnBrk="1" fontAlgn="base" hangingPunct="1">
        <a:lnSpc>
          <a:spcPts val="3600"/>
        </a:lnSpc>
        <a:spcBef>
          <a:spcPct val="0"/>
        </a:spcBef>
        <a:spcAft>
          <a:spcPct val="0"/>
        </a:spcAft>
        <a:defRPr sz="3600">
          <a:solidFill>
            <a:schemeClr val="tx1"/>
          </a:solidFill>
          <a:latin typeface="Arial" charset="0"/>
        </a:defRPr>
      </a:lvl4pPr>
      <a:lvl5pPr algn="l" defTabSz="681038" rtl="0" eaLnBrk="1" fontAlgn="base" hangingPunct="1">
        <a:lnSpc>
          <a:spcPts val="3600"/>
        </a:lnSpc>
        <a:spcBef>
          <a:spcPct val="0"/>
        </a:spcBef>
        <a:spcAft>
          <a:spcPct val="0"/>
        </a:spcAft>
        <a:defRPr sz="3600">
          <a:solidFill>
            <a:schemeClr val="tx1"/>
          </a:solidFill>
          <a:latin typeface="Arial" charset="0"/>
        </a:defRPr>
      </a:lvl5pPr>
      <a:lvl6pPr marL="457200" algn="l" defTabSz="681038" rtl="0" eaLnBrk="1" fontAlgn="base" hangingPunct="1">
        <a:lnSpc>
          <a:spcPts val="3600"/>
        </a:lnSpc>
        <a:spcBef>
          <a:spcPct val="0"/>
        </a:spcBef>
        <a:spcAft>
          <a:spcPct val="0"/>
        </a:spcAft>
        <a:defRPr sz="3600">
          <a:solidFill>
            <a:schemeClr val="tx1"/>
          </a:solidFill>
          <a:latin typeface="Arial" charset="0"/>
        </a:defRPr>
      </a:lvl6pPr>
      <a:lvl7pPr marL="914400" algn="l" defTabSz="681038" rtl="0" eaLnBrk="1" fontAlgn="base" hangingPunct="1">
        <a:lnSpc>
          <a:spcPts val="3600"/>
        </a:lnSpc>
        <a:spcBef>
          <a:spcPct val="0"/>
        </a:spcBef>
        <a:spcAft>
          <a:spcPct val="0"/>
        </a:spcAft>
        <a:defRPr sz="3600">
          <a:solidFill>
            <a:schemeClr val="tx1"/>
          </a:solidFill>
          <a:latin typeface="Arial" charset="0"/>
        </a:defRPr>
      </a:lvl7pPr>
      <a:lvl8pPr marL="1371600" algn="l" defTabSz="681038" rtl="0" eaLnBrk="1" fontAlgn="base" hangingPunct="1">
        <a:lnSpc>
          <a:spcPts val="3600"/>
        </a:lnSpc>
        <a:spcBef>
          <a:spcPct val="0"/>
        </a:spcBef>
        <a:spcAft>
          <a:spcPct val="0"/>
        </a:spcAft>
        <a:defRPr sz="3600">
          <a:solidFill>
            <a:schemeClr val="tx1"/>
          </a:solidFill>
          <a:latin typeface="Arial" charset="0"/>
        </a:defRPr>
      </a:lvl8pPr>
      <a:lvl9pPr marL="1828800" algn="l" defTabSz="681038" rtl="0" eaLnBrk="1" fontAlgn="base" hangingPunct="1">
        <a:lnSpc>
          <a:spcPts val="3600"/>
        </a:lnSpc>
        <a:spcBef>
          <a:spcPct val="0"/>
        </a:spcBef>
        <a:spcAft>
          <a:spcPct val="0"/>
        </a:spcAft>
        <a:defRPr sz="3600">
          <a:solidFill>
            <a:schemeClr val="tx1"/>
          </a:solidFill>
          <a:latin typeface="Arial" charset="0"/>
        </a:defRPr>
      </a:lvl9pPr>
    </p:titleStyle>
    <p:bodyStyle>
      <a:lvl1pPr marL="285750" indent="-285750" algn="l" defTabSz="681038" rtl="0" eaLnBrk="1" fontAlgn="base" hangingPunct="1">
        <a:lnSpc>
          <a:spcPts val="3600"/>
        </a:lnSpc>
        <a:spcBef>
          <a:spcPts val="200"/>
        </a:spcBef>
        <a:spcAft>
          <a:spcPts val="200"/>
        </a:spcAft>
        <a:buClr>
          <a:srgbClr val="000066"/>
        </a:buClr>
        <a:buFont typeface="Wingdings" pitchFamily="-80" charset="2"/>
        <a:buChar char="l"/>
        <a:defRPr sz="2800">
          <a:solidFill>
            <a:schemeClr val="tx1"/>
          </a:solidFill>
          <a:latin typeface="+mn-lt"/>
          <a:ea typeface="+mn-ea"/>
          <a:cs typeface="+mn-cs"/>
        </a:defRPr>
      </a:lvl1pPr>
      <a:lvl2pPr marL="681038" indent="-280988" algn="l" defTabSz="681038" rtl="0" eaLnBrk="1" fontAlgn="base" hangingPunct="1">
        <a:lnSpc>
          <a:spcPts val="3200"/>
        </a:lnSpc>
        <a:spcBef>
          <a:spcPts val="200"/>
        </a:spcBef>
        <a:spcAft>
          <a:spcPts val="200"/>
        </a:spcAft>
        <a:buClr>
          <a:srgbClr val="000066"/>
        </a:buClr>
        <a:buChar char="–"/>
        <a:defRPr sz="2800">
          <a:solidFill>
            <a:schemeClr val="tx1"/>
          </a:solidFill>
          <a:latin typeface="+mn-lt"/>
        </a:defRPr>
      </a:lvl2pPr>
      <a:lvl3pPr marL="1081088" indent="-285750" algn="l" defTabSz="681038" rtl="0" eaLnBrk="1" fontAlgn="base" hangingPunct="1">
        <a:lnSpc>
          <a:spcPts val="3200"/>
        </a:lnSpc>
        <a:spcBef>
          <a:spcPts val="200"/>
        </a:spcBef>
        <a:spcAft>
          <a:spcPts val="200"/>
        </a:spcAft>
        <a:buClr>
          <a:srgbClr val="000066"/>
        </a:buClr>
        <a:buChar char="–"/>
        <a:defRPr sz="2800">
          <a:solidFill>
            <a:schemeClr val="tx1"/>
          </a:solidFill>
          <a:latin typeface="+mn-lt"/>
        </a:defRPr>
      </a:lvl3pPr>
      <a:lvl4pPr marL="1546225" indent="-284163" algn="l" defTabSz="681038" rtl="0" eaLnBrk="1" fontAlgn="base" hangingPunct="1">
        <a:lnSpc>
          <a:spcPts val="3200"/>
        </a:lnSpc>
        <a:spcBef>
          <a:spcPts val="200"/>
        </a:spcBef>
        <a:spcAft>
          <a:spcPts val="200"/>
        </a:spcAft>
        <a:buClr>
          <a:srgbClr val="000066"/>
        </a:buClr>
        <a:buChar char="–"/>
        <a:defRPr sz="2800">
          <a:solidFill>
            <a:schemeClr val="tx1"/>
          </a:solidFill>
          <a:latin typeface="+mn-lt"/>
        </a:defRPr>
      </a:lvl4pPr>
      <a:lvl5pPr marL="2057400" indent="-228600" algn="l" defTabSz="681038" rtl="0" eaLnBrk="1" fontAlgn="base" hangingPunct="1">
        <a:spcBef>
          <a:spcPct val="20000"/>
        </a:spcBef>
        <a:spcAft>
          <a:spcPct val="0"/>
        </a:spcAft>
        <a:buChar char="»"/>
        <a:defRPr sz="2000">
          <a:solidFill>
            <a:schemeClr val="tx1"/>
          </a:solidFill>
          <a:latin typeface="Times New Roman" pitchFamily="-80" charset="0"/>
        </a:defRPr>
      </a:lvl5pPr>
      <a:lvl6pPr marL="2514600" indent="-228600" algn="l" defTabSz="681038" rtl="0" eaLnBrk="1" fontAlgn="base" hangingPunct="1">
        <a:spcBef>
          <a:spcPct val="20000"/>
        </a:spcBef>
        <a:spcAft>
          <a:spcPct val="0"/>
        </a:spcAft>
        <a:buChar char="»"/>
        <a:defRPr sz="2000">
          <a:solidFill>
            <a:schemeClr val="tx1"/>
          </a:solidFill>
          <a:latin typeface="Times New Roman" pitchFamily="-80" charset="0"/>
        </a:defRPr>
      </a:lvl6pPr>
      <a:lvl7pPr marL="2971800" indent="-228600" algn="l" defTabSz="681038" rtl="0" eaLnBrk="1" fontAlgn="base" hangingPunct="1">
        <a:spcBef>
          <a:spcPct val="20000"/>
        </a:spcBef>
        <a:spcAft>
          <a:spcPct val="0"/>
        </a:spcAft>
        <a:buChar char="»"/>
        <a:defRPr sz="2000">
          <a:solidFill>
            <a:schemeClr val="tx1"/>
          </a:solidFill>
          <a:latin typeface="Times New Roman" pitchFamily="-80" charset="0"/>
        </a:defRPr>
      </a:lvl7pPr>
      <a:lvl8pPr marL="3429000" indent="-228600" algn="l" defTabSz="681038" rtl="0" eaLnBrk="1" fontAlgn="base" hangingPunct="1">
        <a:spcBef>
          <a:spcPct val="20000"/>
        </a:spcBef>
        <a:spcAft>
          <a:spcPct val="0"/>
        </a:spcAft>
        <a:buChar char="»"/>
        <a:defRPr sz="2000">
          <a:solidFill>
            <a:schemeClr val="tx1"/>
          </a:solidFill>
          <a:latin typeface="Times New Roman" pitchFamily="-80" charset="0"/>
        </a:defRPr>
      </a:lvl8pPr>
      <a:lvl9pPr marL="3886200" indent="-228600" algn="l" defTabSz="681038" rtl="0" eaLnBrk="1" fontAlgn="base" hangingPunct="1">
        <a:spcBef>
          <a:spcPct val="20000"/>
        </a:spcBef>
        <a:spcAft>
          <a:spcPct val="0"/>
        </a:spcAft>
        <a:buChar char="»"/>
        <a:defRPr sz="2000">
          <a:solidFill>
            <a:schemeClr val="tx1"/>
          </a:solidFill>
          <a:latin typeface="Times New Roman" pitchFamily="-80" charset="0"/>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7.xml"/></Relationships>
</file>

<file path=ppt/slides/_rels/slide12.xml.rels><?xml version="1.0" encoding="UTF-8" standalone="yes"?>
<Relationships xmlns="http://schemas.openxmlformats.org/package/2006/relationships"><Relationship Id="rId3" Type="http://schemas.openxmlformats.org/officeDocument/2006/relationships/hyperlink" Target="mailto:malin.lowe@vattenfall.com" TargetMode="External"/><Relationship Id="rId2" Type="http://schemas.openxmlformats.org/officeDocument/2006/relationships/hyperlink" Target="mailto:malin.gustafsson@skb.se" TargetMode="External"/><Relationship Id="rId1" Type="http://schemas.openxmlformats.org/officeDocument/2006/relationships/slideLayout" Target="../slideLayouts/slideLayout57.xml"/><Relationship Id="rId4" Type="http://schemas.openxmlformats.org/officeDocument/2006/relationships/hyperlink" Target="mailto:Maria.Taranger@bkab.uniper.energy"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4.xml.rels><?xml version="1.0" encoding="UTF-8" standalone="yes"?>
<Relationships xmlns="http://schemas.openxmlformats.org/package/2006/relationships"><Relationship Id="rId2" Type="http://schemas.openxmlformats.org/officeDocument/2006/relationships/hyperlink" Target="http://www.winsverige.se/" TargetMode="External"/><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gi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3.xml"/></Relationships>
</file>

<file path=ppt/slides/_rels/slide2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3.xml"/></Relationships>
</file>

<file path=ppt/slides/_rels/slide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3.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3.xml"/><Relationship Id="rId5" Type="http://schemas.openxmlformats.org/officeDocument/2006/relationships/image" Target="../media/image20.jpeg"/><Relationship Id="rId4" Type="http://schemas.openxmlformats.org/officeDocument/2006/relationships/image" Target="../media/image19.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3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68.xml"/><Relationship Id="rId5" Type="http://schemas.openxmlformats.org/officeDocument/2006/relationships/image" Target="../media/image23.jpeg"/><Relationship Id="rId4" Type="http://schemas.openxmlformats.org/officeDocument/2006/relationships/image" Target="../media/image22.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8.xml"/></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6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41.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79.xml"/><Relationship Id="rId6" Type="http://schemas.openxmlformats.org/officeDocument/2006/relationships/image" Target="../media/image27.jpg"/><Relationship Id="rId5" Type="http://schemas.openxmlformats.org/officeDocument/2006/relationships/image" Target="../media/image26.png"/><Relationship Id="rId4" Type="http://schemas.openxmlformats.org/officeDocument/2006/relationships/hyperlink" Target="http://www.socialbiblio.com/cumplimos-100-webinars"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4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79.xml"/></Relationships>
</file>

<file path=ppt/slides/_rels/slide45.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0.xml"/><Relationship Id="rId1" Type="http://schemas.openxmlformats.org/officeDocument/2006/relationships/slideLayout" Target="../slideLayouts/slideLayout79.xml"/></Relationships>
</file>

<file path=ppt/slides/_rels/slide4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79.xml"/></Relationships>
</file>

<file path=ppt/slides/_rels/slide4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79.xml"/></Relationships>
</file>

<file path=ppt/slides/_rels/slide4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www.google.se/url?sa=i&amp;rct=j&amp;q=&amp;esrc=s&amp;source=images&amp;cd=&amp;ved=0ahUKEwiL-LOFmaLXAhUHEpoKHR8uDvAQjRwIBw&amp;url=http://toursift.com/destinations/sweden/photo-tour-best-of-stockholm_7294-1&amp;psig=AOvVaw0dr6XVzMMROE56El5vVMyT&amp;ust=1509791274504488" TargetMode="External"/><Relationship Id="rId1" Type="http://schemas.openxmlformats.org/officeDocument/2006/relationships/slideLayout" Target="../slideLayouts/slideLayout7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9.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9.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9.xml"/><Relationship Id="rId1" Type="http://schemas.openxmlformats.org/officeDocument/2006/relationships/video" Target="https://www.youtube.com/embed/tU3cd422TpU" TargetMode="External"/><Relationship Id="rId4" Type="http://schemas.openxmlformats.org/officeDocument/2006/relationships/image" Target="../media/image35.jpeg"/></Relationships>
</file>

<file path=ppt/slides/_rels/slide53.xml.rels><?xml version="1.0" encoding="UTF-8" standalone="yes"?>
<Relationships xmlns="http://schemas.openxmlformats.org/package/2006/relationships"><Relationship Id="rId3" Type="http://schemas.openxmlformats.org/officeDocument/2006/relationships/hyperlink" Target="https://www.winglobalmadrid2019.org/wp-content/uploads/2019/09/WiN-6180318.jpg" TargetMode="External"/><Relationship Id="rId2" Type="http://schemas.openxmlformats.org/officeDocument/2006/relationships/notesSlide" Target="../notesSlides/notesSlide15.xml"/><Relationship Id="rId1" Type="http://schemas.openxmlformats.org/officeDocument/2006/relationships/slideLayout" Target="../slideLayouts/slideLayout79.xml"/><Relationship Id="rId4" Type="http://schemas.openxmlformats.org/officeDocument/2006/relationships/image" Target="../media/image36.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55.xml.rels><?xml version="1.0" encoding="UTF-8" standalone="yes"?>
<Relationships xmlns="http://schemas.openxmlformats.org/package/2006/relationships"><Relationship Id="rId3" Type="http://schemas.openxmlformats.org/officeDocument/2006/relationships/hyperlink" Target="https://www.winglobalmadrid2019.org/news/27th-win-global-conference/attachment/sin-titulo-594/" TargetMode="External"/><Relationship Id="rId2" Type="http://schemas.openxmlformats.org/officeDocument/2006/relationships/notesSlide" Target="../notesSlides/notesSlide16.xml"/><Relationship Id="rId1" Type="http://schemas.openxmlformats.org/officeDocument/2006/relationships/slideLayout" Target="../slideLayouts/slideLayout79.xml"/><Relationship Id="rId6" Type="http://schemas.openxmlformats.org/officeDocument/2006/relationships/image" Target="../media/image38.jpeg"/><Relationship Id="rId5" Type="http://schemas.openxmlformats.org/officeDocument/2006/relationships/hyperlink" Target="https://www.winglobalmadrid2019.org/news/27th-win-global-conference/attachment/sin-titulo-531/" TargetMode="External"/><Relationship Id="rId4" Type="http://schemas.openxmlformats.org/officeDocument/2006/relationships/image" Target="../media/image37.jpe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9.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9.xml"/></Relationships>
</file>

<file path=ppt/slides/_rels/slide5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hyperlink" Target="https://www.winglobalmadrid2019.org/wp-content/uploads/2019/09/WIN-6055.jpg" TargetMode="External"/><Relationship Id="rId1" Type="http://schemas.openxmlformats.org/officeDocument/2006/relationships/slideLayout" Target="../slideLayouts/slideLayout7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64.xml.rels><?xml version="1.0" encoding="UTF-8" standalone="yes"?>
<Relationships xmlns="http://schemas.openxmlformats.org/package/2006/relationships"><Relationship Id="rId2" Type="http://schemas.openxmlformats.org/officeDocument/2006/relationships/hyperlink" Target="http://www.winsverige.se/" TargetMode="External"/><Relationship Id="rId1" Type="http://schemas.openxmlformats.org/officeDocument/2006/relationships/slideLayout" Target="../slideLayouts/slideLayout4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6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p:txBody>
          <a:bodyPr/>
          <a:lstStyle/>
          <a:p>
            <a:r>
              <a:rPr lang="sv-SE" dirty="0"/>
              <a:t> </a:t>
            </a:r>
            <a:br>
              <a:rPr lang="sv-SE" dirty="0"/>
            </a:br>
            <a:endParaRPr lang="sv-SE" dirty="0"/>
          </a:p>
        </p:txBody>
      </p:sp>
      <p:sp>
        <p:nvSpPr>
          <p:cNvPr id="3" name="Underrubrik 2"/>
          <p:cNvSpPr>
            <a:spLocks noGrp="1"/>
          </p:cNvSpPr>
          <p:nvPr>
            <p:ph type="subTitle" idx="1"/>
          </p:nvPr>
        </p:nvSpPr>
        <p:spPr/>
        <p:txBody>
          <a:bodyPr>
            <a:normAutofit fontScale="85000" lnSpcReduction="20000"/>
          </a:bodyPr>
          <a:lstStyle/>
          <a:p>
            <a:r>
              <a:rPr lang="sv-SE" b="1" dirty="0">
                <a:solidFill>
                  <a:schemeClr val="tx1"/>
                </a:solidFill>
              </a:rPr>
              <a:t>Välkomna till </a:t>
            </a:r>
            <a:r>
              <a:rPr lang="sv-SE" b="1" dirty="0" err="1">
                <a:solidFill>
                  <a:schemeClr val="tx1"/>
                </a:solidFill>
              </a:rPr>
              <a:t>WiN</a:t>
            </a:r>
            <a:r>
              <a:rPr lang="sv-SE" b="1" dirty="0">
                <a:solidFill>
                  <a:schemeClr val="tx1"/>
                </a:solidFill>
              </a:rPr>
              <a:t> årsmöte</a:t>
            </a:r>
          </a:p>
          <a:p>
            <a:r>
              <a:rPr lang="sv-SE" b="1" dirty="0">
                <a:solidFill>
                  <a:schemeClr val="tx1"/>
                </a:solidFill>
              </a:rPr>
              <a:t> </a:t>
            </a:r>
          </a:p>
          <a:p>
            <a:r>
              <a:rPr lang="sv-SE" b="1" dirty="0">
                <a:solidFill>
                  <a:schemeClr val="tx1"/>
                </a:solidFill>
              </a:rPr>
              <a:t>Datum: </a:t>
            </a:r>
            <a:r>
              <a:rPr lang="sv-SE" b="1" dirty="0" smtClean="0">
                <a:solidFill>
                  <a:schemeClr val="tx1"/>
                </a:solidFill>
              </a:rPr>
              <a:t>22 </a:t>
            </a:r>
            <a:r>
              <a:rPr lang="sv-SE" b="1" dirty="0">
                <a:solidFill>
                  <a:schemeClr val="tx1"/>
                </a:solidFill>
              </a:rPr>
              <a:t>november 2019</a:t>
            </a:r>
          </a:p>
          <a:p>
            <a:r>
              <a:rPr lang="sv-SE" b="1" dirty="0">
                <a:solidFill>
                  <a:schemeClr val="tx1"/>
                </a:solidFill>
              </a:rPr>
              <a:t>Plats: Barsebäck</a:t>
            </a:r>
          </a:p>
          <a:p>
            <a:endParaRPr lang="sv-SE"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908720"/>
            <a:ext cx="5661383" cy="2289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Platshållare för datum 3"/>
          <p:cNvSpPr>
            <a:spLocks noGrp="1"/>
          </p:cNvSpPr>
          <p:nvPr>
            <p:ph type="dt" sz="half" idx="10"/>
          </p:nvPr>
        </p:nvSpPr>
        <p:spPr>
          <a:xfrm>
            <a:off x="179512" y="6309320"/>
            <a:ext cx="914400" cy="365125"/>
          </a:xfrm>
        </p:spPr>
        <p:txBody>
          <a:bodyPr/>
          <a:lstStyle/>
          <a:p>
            <a:r>
              <a:rPr lang="sv-SE" smtClean="0"/>
              <a:t>2019-11-22</a:t>
            </a:r>
            <a:endParaRPr lang="sv-SE" dirty="0"/>
          </a:p>
        </p:txBody>
      </p:sp>
    </p:spTree>
    <p:extLst>
      <p:ext uri="{BB962C8B-B14F-4D97-AF65-F5344CB8AC3E}">
        <p14:creationId xmlns:p14="http://schemas.microsoft.com/office/powerpoint/2010/main" val="36841352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90" name="Rubrik 1"/>
          <p:cNvSpPr>
            <a:spLocks noGrp="1"/>
          </p:cNvSpPr>
          <p:nvPr>
            <p:ph type="title"/>
          </p:nvPr>
        </p:nvSpPr>
        <p:spPr>
          <a:xfrm>
            <a:off x="467544" y="116632"/>
            <a:ext cx="6673850" cy="971550"/>
          </a:xfrm>
        </p:spPr>
        <p:txBody>
          <a:bodyPr/>
          <a:lstStyle/>
          <a:p>
            <a:r>
              <a:rPr lang="sv-SE" altLang="sv-SE"/>
              <a:t>Globala aktiviteter</a:t>
            </a:r>
          </a:p>
        </p:txBody>
      </p:sp>
      <p:sp>
        <p:nvSpPr>
          <p:cNvPr id="12291" name="Platshållare för innehåll 2"/>
          <p:cNvSpPr>
            <a:spLocks noGrp="1"/>
          </p:cNvSpPr>
          <p:nvPr>
            <p:ph idx="1"/>
          </p:nvPr>
        </p:nvSpPr>
        <p:spPr>
          <a:xfrm>
            <a:off x="323528" y="1700808"/>
            <a:ext cx="7848872" cy="4248472"/>
          </a:xfrm>
        </p:spPr>
        <p:txBody>
          <a:bodyPr/>
          <a:lstStyle/>
          <a:p>
            <a:r>
              <a:rPr lang="sv-SE" altLang="sv-SE" sz="2400" dirty="0" smtClean="0"/>
              <a:t>Sprida </a:t>
            </a:r>
            <a:r>
              <a:rPr lang="sv-SE" altLang="sv-SE" sz="2400" dirty="0"/>
              <a:t>kunskap via WiN:s hemsida, LinkedIn och Facebook </a:t>
            </a:r>
          </a:p>
          <a:p>
            <a:r>
              <a:rPr lang="sv-SE" altLang="sv-SE" sz="2400" dirty="0" smtClean="0"/>
              <a:t>Årligen anordnas </a:t>
            </a:r>
            <a:r>
              <a:rPr lang="sv-SE" altLang="sv-SE" sz="2400" dirty="0"/>
              <a:t>en WiN Global Conference </a:t>
            </a:r>
            <a:r>
              <a:rPr lang="sv-SE" altLang="sv-SE" sz="2400" dirty="0" smtClean="0"/>
              <a:t>- olika platser </a:t>
            </a:r>
            <a:r>
              <a:rPr lang="sv-SE" altLang="sv-SE" sz="2400" dirty="0"/>
              <a:t>i världen</a:t>
            </a:r>
          </a:p>
          <a:p>
            <a:pPr lvl="1"/>
            <a:r>
              <a:rPr lang="sv-SE" altLang="sv-SE" sz="2400" dirty="0"/>
              <a:t>Varje land ska skicka in en ”Country </a:t>
            </a:r>
            <a:r>
              <a:rPr lang="sv-SE" altLang="sv-SE" sz="2400" dirty="0" err="1"/>
              <a:t>report</a:t>
            </a:r>
            <a:r>
              <a:rPr lang="sv-SE" altLang="sv-SE" sz="2400" dirty="0"/>
              <a:t>” och presentera den på mötet</a:t>
            </a:r>
          </a:p>
          <a:p>
            <a:r>
              <a:rPr lang="sv-SE" altLang="sv-SE" sz="2400" dirty="0"/>
              <a:t>Nästan varje år </a:t>
            </a:r>
            <a:r>
              <a:rPr lang="sv-SE" altLang="sv-SE" sz="2400" dirty="0" smtClean="0"/>
              <a:t>sedan 2009 arrangeras </a:t>
            </a:r>
            <a:r>
              <a:rPr lang="sv-SE" altLang="sv-SE" sz="2400" dirty="0"/>
              <a:t>bilateralt möte mellan </a:t>
            </a:r>
            <a:r>
              <a:rPr lang="sv-SE" altLang="sv-SE" sz="2400" dirty="0" err="1"/>
              <a:t>WiN</a:t>
            </a:r>
            <a:r>
              <a:rPr lang="sv-SE" altLang="sv-SE" sz="2400" dirty="0"/>
              <a:t> Sverige och </a:t>
            </a:r>
            <a:r>
              <a:rPr lang="sv-SE" altLang="sv-SE" sz="2400" dirty="0" err="1"/>
              <a:t>WiN</a:t>
            </a:r>
            <a:r>
              <a:rPr lang="sv-SE" altLang="sv-SE" sz="2400" dirty="0"/>
              <a:t> Tyskland. WiN-medlemmar föreläser och studiebesök görs</a:t>
            </a:r>
          </a:p>
          <a:p>
            <a:endParaRPr lang="sv-SE" altLang="sv-SE" dirty="0"/>
          </a:p>
        </p:txBody>
      </p:sp>
      <p:sp>
        <p:nvSpPr>
          <p:cNvPr id="2" name="Platshållare för datum 1"/>
          <p:cNvSpPr>
            <a:spLocks noGrp="1"/>
          </p:cNvSpPr>
          <p:nvPr>
            <p:ph type="dt" sz="half" idx="10"/>
          </p:nvPr>
        </p:nvSpPr>
        <p:spPr/>
        <p:txBody>
          <a:bodyPr/>
          <a:lstStyle/>
          <a:p>
            <a:pPr>
              <a:defRPr/>
            </a:pPr>
            <a:r>
              <a:rPr lang="sv-SE" altLang="sv-SE" smtClean="0">
                <a:solidFill>
                  <a:srgbClr val="000000"/>
                </a:solidFill>
              </a:rPr>
              <a:t>2019-11-22</a:t>
            </a:r>
            <a:endParaRPr lang="en-US" altLang="sv-SE">
              <a:solidFill>
                <a:srgbClr val="000000"/>
              </a:solidFill>
            </a:endParaRPr>
          </a:p>
        </p:txBody>
      </p:sp>
    </p:spTree>
    <p:extLst>
      <p:ext uri="{BB962C8B-B14F-4D97-AF65-F5344CB8AC3E}">
        <p14:creationId xmlns:p14="http://schemas.microsoft.com/office/powerpoint/2010/main" val="32699213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395288" y="374650"/>
            <a:ext cx="7751762" cy="971550"/>
          </a:xfrm>
        </p:spPr>
        <p:txBody>
          <a:bodyPr/>
          <a:lstStyle/>
          <a:p>
            <a:pPr eaLnBrk="1" hangingPunct="1"/>
            <a:r>
              <a:rPr lang="sv-SE" altLang="sv-SE" b="1" dirty="0"/>
              <a:t/>
            </a:r>
            <a:br>
              <a:rPr lang="sv-SE" altLang="sv-SE" b="1" dirty="0"/>
            </a:br>
            <a:r>
              <a:rPr lang="sv-SE" altLang="sv-SE" b="1" dirty="0"/>
              <a:t/>
            </a:r>
            <a:br>
              <a:rPr lang="sv-SE" altLang="sv-SE" b="1" dirty="0"/>
            </a:br>
            <a:r>
              <a:rPr lang="sv-SE" altLang="sv-SE" b="1" dirty="0" err="1"/>
              <a:t>WiN</a:t>
            </a:r>
            <a:r>
              <a:rPr lang="sv-SE" altLang="sv-SE" b="1" dirty="0"/>
              <a:t> – </a:t>
            </a:r>
            <a:r>
              <a:rPr lang="sv-SE" altLang="sv-SE" b="1" i="1" dirty="0"/>
              <a:t>Styrelse 2018/2019</a:t>
            </a:r>
            <a:r>
              <a:rPr lang="sv-SE" altLang="sv-SE" b="1" dirty="0"/>
              <a:t/>
            </a:r>
            <a:br>
              <a:rPr lang="sv-SE" altLang="sv-SE" b="1" dirty="0"/>
            </a:br>
            <a:endParaRPr lang="sv-SE" altLang="sv-SE" b="1" dirty="0"/>
          </a:p>
        </p:txBody>
      </p:sp>
      <p:sp>
        <p:nvSpPr>
          <p:cNvPr id="13316" name="Text Box 4"/>
          <p:cNvSpPr txBox="1">
            <a:spLocks noChangeArrowheads="1"/>
          </p:cNvSpPr>
          <p:nvPr/>
        </p:nvSpPr>
        <p:spPr bwMode="auto">
          <a:xfrm>
            <a:off x="284163" y="1423988"/>
            <a:ext cx="8248277"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762000">
              <a:defRPr sz="2800">
                <a:solidFill>
                  <a:schemeClr val="tx1"/>
                </a:solidFill>
                <a:latin typeface="Arial" charset="0"/>
              </a:defRPr>
            </a:lvl1pPr>
            <a:lvl2pPr marL="742950" indent="-285750" defTabSz="762000">
              <a:defRPr sz="2800">
                <a:solidFill>
                  <a:schemeClr val="tx1"/>
                </a:solidFill>
                <a:latin typeface="Arial" charset="0"/>
              </a:defRPr>
            </a:lvl2pPr>
            <a:lvl3pPr marL="1143000" indent="-228600" defTabSz="762000">
              <a:defRPr sz="2800">
                <a:solidFill>
                  <a:schemeClr val="tx1"/>
                </a:solidFill>
                <a:latin typeface="Arial" charset="0"/>
              </a:defRPr>
            </a:lvl3pPr>
            <a:lvl4pPr marL="1600200" indent="-228600" defTabSz="762000">
              <a:defRPr sz="2800">
                <a:solidFill>
                  <a:schemeClr val="tx1"/>
                </a:solidFill>
                <a:latin typeface="Arial" charset="0"/>
              </a:defRPr>
            </a:lvl4pPr>
            <a:lvl5pPr marL="2057400" indent="-228600" defTabSz="762000">
              <a:defRPr sz="2800">
                <a:solidFill>
                  <a:schemeClr val="tx1"/>
                </a:solidFill>
                <a:latin typeface="Arial" charset="0"/>
              </a:defRPr>
            </a:lvl5pPr>
            <a:lvl6pPr marL="2514600" indent="-228600" defTabSz="762000" eaLnBrk="0" fontAlgn="base" hangingPunct="0">
              <a:spcBef>
                <a:spcPct val="0"/>
              </a:spcBef>
              <a:spcAft>
                <a:spcPct val="0"/>
              </a:spcAft>
              <a:defRPr sz="2800">
                <a:solidFill>
                  <a:schemeClr val="tx1"/>
                </a:solidFill>
                <a:latin typeface="Arial" charset="0"/>
              </a:defRPr>
            </a:lvl6pPr>
            <a:lvl7pPr marL="2971800" indent="-228600" defTabSz="762000" eaLnBrk="0" fontAlgn="base" hangingPunct="0">
              <a:spcBef>
                <a:spcPct val="0"/>
              </a:spcBef>
              <a:spcAft>
                <a:spcPct val="0"/>
              </a:spcAft>
              <a:defRPr sz="2800">
                <a:solidFill>
                  <a:schemeClr val="tx1"/>
                </a:solidFill>
                <a:latin typeface="Arial" charset="0"/>
              </a:defRPr>
            </a:lvl7pPr>
            <a:lvl8pPr marL="3429000" indent="-228600" defTabSz="762000" eaLnBrk="0" fontAlgn="base" hangingPunct="0">
              <a:spcBef>
                <a:spcPct val="0"/>
              </a:spcBef>
              <a:spcAft>
                <a:spcPct val="0"/>
              </a:spcAft>
              <a:defRPr sz="2800">
                <a:solidFill>
                  <a:schemeClr val="tx1"/>
                </a:solidFill>
                <a:latin typeface="Arial" charset="0"/>
              </a:defRPr>
            </a:lvl8pPr>
            <a:lvl9pPr marL="3886200" indent="-228600" defTabSz="762000" eaLnBrk="0" fontAlgn="base" hangingPunct="0">
              <a:spcBef>
                <a:spcPct val="0"/>
              </a:spcBef>
              <a:spcAft>
                <a:spcPct val="0"/>
              </a:spcAft>
              <a:defRPr sz="2800">
                <a:solidFill>
                  <a:schemeClr val="tx1"/>
                </a:solidFill>
                <a:latin typeface="Arial" charset="0"/>
              </a:defRPr>
            </a:lvl9pPr>
          </a:lstStyle>
          <a:p>
            <a:pPr eaLnBrk="0" fontAlgn="base" hangingPunct="0">
              <a:spcBef>
                <a:spcPct val="50000"/>
              </a:spcBef>
              <a:spcAft>
                <a:spcPct val="0"/>
              </a:spcAft>
            </a:pPr>
            <a:r>
              <a:rPr lang="sv-SE" altLang="sv-SE" sz="2400" dirty="0">
                <a:solidFill>
                  <a:srgbClr val="000000"/>
                </a:solidFill>
              </a:rPr>
              <a:t>Ordförande: 	Martina Sturek, SKB</a:t>
            </a:r>
          </a:p>
          <a:p>
            <a:pPr eaLnBrk="0" fontAlgn="base" hangingPunct="0">
              <a:spcBef>
                <a:spcPct val="0"/>
              </a:spcBef>
              <a:spcAft>
                <a:spcPct val="0"/>
              </a:spcAft>
            </a:pPr>
            <a:endParaRPr lang="sv-SE" altLang="sv-SE" sz="2400" dirty="0">
              <a:solidFill>
                <a:srgbClr val="000000"/>
              </a:solidFill>
            </a:endParaRPr>
          </a:p>
          <a:p>
            <a:pPr eaLnBrk="0" fontAlgn="base" hangingPunct="0">
              <a:spcBef>
                <a:spcPct val="0"/>
              </a:spcBef>
              <a:spcAft>
                <a:spcPct val="0"/>
              </a:spcAft>
            </a:pPr>
            <a:r>
              <a:rPr lang="sv-SE" altLang="sv-SE" sz="2400" dirty="0">
                <a:solidFill>
                  <a:srgbClr val="000000"/>
                </a:solidFill>
              </a:rPr>
              <a:t>Ledamöter: 	Johanna Svahn, </a:t>
            </a:r>
            <a:r>
              <a:rPr lang="sv-SE" altLang="sv-SE" sz="2400" dirty="0" smtClean="0">
                <a:solidFill>
                  <a:srgbClr val="000000"/>
                </a:solidFill>
              </a:rPr>
              <a:t>Ringhals AB</a:t>
            </a:r>
            <a:endParaRPr lang="sv-SE" altLang="sv-SE" sz="2400" dirty="0">
              <a:solidFill>
                <a:srgbClr val="000000"/>
              </a:solidFill>
            </a:endParaRPr>
          </a:p>
          <a:p>
            <a:pPr eaLnBrk="0" fontAlgn="base" hangingPunct="0">
              <a:spcBef>
                <a:spcPct val="0"/>
              </a:spcBef>
              <a:spcAft>
                <a:spcPct val="0"/>
              </a:spcAft>
            </a:pPr>
            <a:r>
              <a:rPr lang="sv-SE" altLang="sv-SE" sz="2400" dirty="0">
                <a:solidFill>
                  <a:srgbClr val="000000"/>
                </a:solidFill>
              </a:rPr>
              <a:t>			Linda </a:t>
            </a:r>
            <a:r>
              <a:rPr lang="sv-SE" altLang="sv-SE" sz="2400" dirty="0" err="1">
                <a:solidFill>
                  <a:srgbClr val="000000"/>
                </a:solidFill>
              </a:rPr>
              <a:t>Heisar</a:t>
            </a:r>
            <a:r>
              <a:rPr lang="sv-SE" altLang="sv-SE" sz="2400" dirty="0">
                <a:solidFill>
                  <a:srgbClr val="000000"/>
                </a:solidFill>
              </a:rPr>
              <a:t>, </a:t>
            </a:r>
            <a:r>
              <a:rPr lang="sv-SE" altLang="sv-SE" sz="2400" dirty="0" err="1">
                <a:solidFill>
                  <a:srgbClr val="000000"/>
                </a:solidFill>
              </a:rPr>
              <a:t>Sweco</a:t>
            </a:r>
            <a:endParaRPr lang="sv-SE" altLang="sv-SE" sz="2400" dirty="0">
              <a:solidFill>
                <a:srgbClr val="000000"/>
              </a:solidFill>
            </a:endParaRPr>
          </a:p>
          <a:p>
            <a:pPr eaLnBrk="0" fontAlgn="base" hangingPunct="0">
              <a:spcBef>
                <a:spcPct val="0"/>
              </a:spcBef>
              <a:spcAft>
                <a:spcPct val="0"/>
              </a:spcAft>
            </a:pPr>
            <a:r>
              <a:rPr lang="sv-SE" altLang="sv-SE" sz="2400" dirty="0">
                <a:solidFill>
                  <a:srgbClr val="000000"/>
                </a:solidFill>
              </a:rPr>
              <a:t>			</a:t>
            </a:r>
            <a:r>
              <a:rPr lang="sv-SE" altLang="sv-SE" sz="2400" dirty="0" err="1">
                <a:solidFill>
                  <a:srgbClr val="000000"/>
                </a:solidFill>
              </a:rPr>
              <a:t>Banafshe</a:t>
            </a:r>
            <a:r>
              <a:rPr lang="sv-SE" altLang="sv-SE" sz="2400" dirty="0">
                <a:solidFill>
                  <a:srgbClr val="000000"/>
                </a:solidFill>
              </a:rPr>
              <a:t> </a:t>
            </a:r>
            <a:r>
              <a:rPr lang="sv-SE" altLang="sv-SE" sz="2400" dirty="0" err="1" smtClean="0">
                <a:solidFill>
                  <a:srgbClr val="000000"/>
                </a:solidFill>
              </a:rPr>
              <a:t>Behrooz</a:t>
            </a:r>
            <a:r>
              <a:rPr lang="sv-SE" altLang="sv-SE" sz="2400" dirty="0">
                <a:solidFill>
                  <a:srgbClr val="000000"/>
                </a:solidFill>
              </a:rPr>
              <a:t>, AB SVAFO</a:t>
            </a:r>
          </a:p>
          <a:p>
            <a:pPr eaLnBrk="0" fontAlgn="base" hangingPunct="0">
              <a:spcBef>
                <a:spcPct val="0"/>
              </a:spcBef>
              <a:spcAft>
                <a:spcPct val="0"/>
              </a:spcAft>
            </a:pPr>
            <a:r>
              <a:rPr lang="en-US" altLang="sv-SE" sz="2400" dirty="0">
                <a:solidFill>
                  <a:srgbClr val="000000"/>
                </a:solidFill>
              </a:rPr>
              <a:t>			</a:t>
            </a:r>
            <a:r>
              <a:rPr lang="sv-SE" altLang="sv-SE" sz="2400" dirty="0">
                <a:solidFill>
                  <a:srgbClr val="000000"/>
                </a:solidFill>
              </a:rPr>
              <a:t>Helen </a:t>
            </a:r>
            <a:r>
              <a:rPr lang="sv-SE" altLang="sv-SE" sz="2400" dirty="0" err="1">
                <a:solidFill>
                  <a:srgbClr val="000000"/>
                </a:solidFill>
              </a:rPr>
              <a:t>Bigun</a:t>
            </a:r>
            <a:r>
              <a:rPr lang="sv-SE" altLang="sv-SE" sz="2400" dirty="0">
                <a:solidFill>
                  <a:srgbClr val="000000"/>
                </a:solidFill>
              </a:rPr>
              <a:t>,</a:t>
            </a:r>
            <a:r>
              <a:rPr lang="en-US" altLang="sv-SE" sz="2400" dirty="0">
                <a:solidFill>
                  <a:srgbClr val="000000"/>
                </a:solidFill>
              </a:rPr>
              <a:t> </a:t>
            </a:r>
            <a:r>
              <a:rPr lang="sv-SE" altLang="sv-SE" sz="2400" dirty="0">
                <a:solidFill>
                  <a:srgbClr val="000000"/>
                </a:solidFill>
              </a:rPr>
              <a:t>ÅF Konsult</a:t>
            </a:r>
          </a:p>
          <a:p>
            <a:pPr eaLnBrk="0" fontAlgn="base" hangingPunct="0">
              <a:spcBef>
                <a:spcPct val="0"/>
              </a:spcBef>
              <a:spcAft>
                <a:spcPct val="0"/>
              </a:spcAft>
            </a:pPr>
            <a:r>
              <a:rPr lang="sv-SE" altLang="sv-SE" sz="2400" dirty="0">
                <a:solidFill>
                  <a:srgbClr val="000000"/>
                </a:solidFill>
              </a:rPr>
              <a:t>			</a:t>
            </a:r>
            <a:r>
              <a:rPr lang="en-US" altLang="sv-SE" sz="2400" dirty="0">
                <a:solidFill>
                  <a:srgbClr val="000000"/>
                </a:solidFill>
              </a:rPr>
              <a:t>Liselotte </a:t>
            </a:r>
            <a:r>
              <a:rPr lang="en-US" altLang="sv-SE" sz="2400" dirty="0" err="1">
                <a:solidFill>
                  <a:srgbClr val="000000"/>
                </a:solidFill>
              </a:rPr>
              <a:t>Ekström</a:t>
            </a:r>
            <a:r>
              <a:rPr lang="en-US" altLang="sv-SE" sz="2400" dirty="0">
                <a:solidFill>
                  <a:srgbClr val="000000"/>
                </a:solidFill>
              </a:rPr>
              <a:t>, AB SVAFO</a:t>
            </a:r>
            <a:r>
              <a:rPr lang="sv-SE" altLang="sv-SE" sz="2400" dirty="0">
                <a:solidFill>
                  <a:srgbClr val="000000"/>
                </a:solidFill>
              </a:rPr>
              <a:t> </a:t>
            </a:r>
          </a:p>
          <a:p>
            <a:pPr eaLnBrk="0" fontAlgn="base" hangingPunct="0">
              <a:spcBef>
                <a:spcPct val="0"/>
              </a:spcBef>
              <a:spcAft>
                <a:spcPct val="0"/>
              </a:spcAft>
            </a:pPr>
            <a:r>
              <a:rPr lang="sv-SE" altLang="sv-SE" sz="2400" dirty="0">
                <a:solidFill>
                  <a:srgbClr val="000000"/>
                </a:solidFill>
              </a:rPr>
              <a:t>			Inta Mårtensson, Forsmarks Kraftgrupp AB</a:t>
            </a:r>
          </a:p>
          <a:p>
            <a:pPr eaLnBrk="0" fontAlgn="base" hangingPunct="0">
              <a:spcBef>
                <a:spcPct val="0"/>
              </a:spcBef>
              <a:spcAft>
                <a:spcPct val="0"/>
              </a:spcAft>
            </a:pPr>
            <a:r>
              <a:rPr lang="sv-SE" altLang="sv-SE" sz="2400" dirty="0">
                <a:solidFill>
                  <a:srgbClr val="000000"/>
                </a:solidFill>
              </a:rPr>
              <a:t>			Cecilia Nilsson, OKG AB </a:t>
            </a:r>
          </a:p>
          <a:p>
            <a:pPr eaLnBrk="0" fontAlgn="base" hangingPunct="0">
              <a:spcBef>
                <a:spcPct val="0"/>
              </a:spcBef>
              <a:spcAft>
                <a:spcPct val="0"/>
              </a:spcAft>
            </a:pPr>
            <a:r>
              <a:rPr lang="sv-SE" altLang="sv-SE" sz="2400" dirty="0">
                <a:solidFill>
                  <a:srgbClr val="000000"/>
                </a:solidFill>
              </a:rPr>
              <a:t>			Regina </a:t>
            </a:r>
            <a:r>
              <a:rPr lang="sv-SE" altLang="sv-SE" sz="2400" dirty="0" err="1">
                <a:solidFill>
                  <a:srgbClr val="000000"/>
                </a:solidFill>
              </a:rPr>
              <a:t>Schmocker</a:t>
            </a:r>
            <a:r>
              <a:rPr lang="sv-SE" altLang="sv-SE" sz="2400" dirty="0">
                <a:solidFill>
                  <a:srgbClr val="000000"/>
                </a:solidFill>
              </a:rPr>
              <a:t>,</a:t>
            </a:r>
            <a:r>
              <a:rPr lang="en-US" altLang="sv-SE" sz="2400" dirty="0">
                <a:solidFill>
                  <a:srgbClr val="000000"/>
                </a:solidFill>
              </a:rPr>
              <a:t> </a:t>
            </a:r>
            <a:r>
              <a:rPr lang="sv-SE" altLang="sv-SE" sz="2400" dirty="0">
                <a:solidFill>
                  <a:srgbClr val="000000"/>
                </a:solidFill>
              </a:rPr>
              <a:t>Forsmarks Kraftgrupp </a:t>
            </a:r>
          </a:p>
          <a:p>
            <a:pPr eaLnBrk="0" fontAlgn="base" hangingPunct="0">
              <a:spcBef>
                <a:spcPct val="0"/>
              </a:spcBef>
              <a:spcAft>
                <a:spcPct val="0"/>
              </a:spcAft>
            </a:pPr>
            <a:r>
              <a:rPr lang="sv-SE" altLang="sv-SE" sz="2400" dirty="0">
                <a:solidFill>
                  <a:srgbClr val="000000"/>
                </a:solidFill>
              </a:rPr>
              <a:t> </a:t>
            </a:r>
          </a:p>
          <a:p>
            <a:pPr eaLnBrk="0" fontAlgn="base" hangingPunct="0">
              <a:spcBef>
                <a:spcPct val="0"/>
              </a:spcBef>
              <a:spcAft>
                <a:spcPct val="0"/>
              </a:spcAft>
            </a:pPr>
            <a:r>
              <a:rPr lang="sv-SE" altLang="sv-SE" sz="2400" dirty="0">
                <a:solidFill>
                  <a:srgbClr val="000000"/>
                </a:solidFill>
              </a:rPr>
              <a:t>Suppleanter: 	Anna Collin, Ringhals</a:t>
            </a:r>
          </a:p>
          <a:p>
            <a:pPr eaLnBrk="0" fontAlgn="base" hangingPunct="0">
              <a:spcBef>
                <a:spcPct val="0"/>
              </a:spcBef>
              <a:spcAft>
                <a:spcPct val="0"/>
              </a:spcAft>
            </a:pPr>
            <a:r>
              <a:rPr lang="sv-SE" altLang="sv-SE" sz="2400" dirty="0">
                <a:solidFill>
                  <a:srgbClr val="000000"/>
                </a:solidFill>
              </a:rPr>
              <a:t>			Sandra Ohlsson, </a:t>
            </a:r>
            <a:r>
              <a:rPr lang="sv-SE" altLang="sv-SE" sz="2400" dirty="0" err="1">
                <a:solidFill>
                  <a:srgbClr val="000000"/>
                </a:solidFill>
              </a:rPr>
              <a:t>Nuvia</a:t>
            </a:r>
            <a:r>
              <a:rPr lang="sv-SE" altLang="sv-SE" sz="2400" dirty="0">
                <a:solidFill>
                  <a:srgbClr val="000000"/>
                </a:solidFill>
              </a:rPr>
              <a:t>-Nordic</a:t>
            </a:r>
          </a:p>
        </p:txBody>
      </p:sp>
      <p:sp>
        <p:nvSpPr>
          <p:cNvPr id="2" name="Platshållare för datum 1"/>
          <p:cNvSpPr>
            <a:spLocks noGrp="1"/>
          </p:cNvSpPr>
          <p:nvPr>
            <p:ph type="dt" sz="half" idx="10"/>
          </p:nvPr>
        </p:nvSpPr>
        <p:spPr/>
        <p:txBody>
          <a:bodyPr/>
          <a:lstStyle/>
          <a:p>
            <a:pPr>
              <a:defRPr/>
            </a:pPr>
            <a:r>
              <a:rPr lang="sv-SE" altLang="sv-SE" smtClean="0">
                <a:solidFill>
                  <a:srgbClr val="000000"/>
                </a:solidFill>
              </a:rPr>
              <a:t>2019-11-22</a:t>
            </a:r>
            <a:endParaRPr lang="en-US" altLang="sv-SE">
              <a:solidFill>
                <a:srgbClr val="000000"/>
              </a:solidFill>
            </a:endParaRPr>
          </a:p>
        </p:txBody>
      </p:sp>
    </p:spTree>
    <p:extLst>
      <p:ext uri="{BB962C8B-B14F-4D97-AF65-F5344CB8AC3E}">
        <p14:creationId xmlns:p14="http://schemas.microsoft.com/office/powerpoint/2010/main" val="2635362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338" name="Rubrik 1"/>
          <p:cNvSpPr>
            <a:spLocks noGrp="1"/>
          </p:cNvSpPr>
          <p:nvPr>
            <p:ph type="title"/>
          </p:nvPr>
        </p:nvSpPr>
        <p:spPr/>
        <p:txBody>
          <a:bodyPr/>
          <a:lstStyle/>
          <a:p>
            <a:r>
              <a:rPr lang="sv-SE" altLang="sv-SE" b="1"/>
              <a:t>Lokala Kontaktpersoner</a:t>
            </a:r>
          </a:p>
        </p:txBody>
      </p:sp>
      <p:graphicFrame>
        <p:nvGraphicFramePr>
          <p:cNvPr id="5" name="Platshållare för innehåll 4"/>
          <p:cNvGraphicFramePr>
            <a:graphicFrameLocks noGrp="1"/>
          </p:cNvGraphicFramePr>
          <p:nvPr>
            <p:ph idx="1"/>
            <p:extLst>
              <p:ext uri="{D42A27DB-BD31-4B8C-83A1-F6EECF244321}">
                <p14:modId xmlns:p14="http://schemas.microsoft.com/office/powerpoint/2010/main" val="3158830524"/>
              </p:ext>
            </p:extLst>
          </p:nvPr>
        </p:nvGraphicFramePr>
        <p:xfrm>
          <a:off x="442913" y="1414463"/>
          <a:ext cx="7218363" cy="4485935"/>
        </p:xfrm>
        <a:graphic>
          <a:graphicData uri="http://schemas.openxmlformats.org/drawingml/2006/table">
            <a:tbl>
              <a:tblPr firstRow="1" firstCol="1" bandRow="1">
                <a:tableStyleId>{5C22544A-7EE6-4342-B048-85BDC9FD1C3A}</a:tableStyleId>
              </a:tblPr>
              <a:tblGrid>
                <a:gridCol w="2835299">
                  <a:extLst>
                    <a:ext uri="{9D8B030D-6E8A-4147-A177-3AD203B41FA5}">
                      <a16:colId xmlns:a16="http://schemas.microsoft.com/office/drawing/2014/main" xmlns="" val="20000"/>
                    </a:ext>
                  </a:extLst>
                </a:gridCol>
                <a:gridCol w="2702656">
                  <a:extLst>
                    <a:ext uri="{9D8B030D-6E8A-4147-A177-3AD203B41FA5}">
                      <a16:colId xmlns:a16="http://schemas.microsoft.com/office/drawing/2014/main" xmlns="" val="20001"/>
                    </a:ext>
                  </a:extLst>
                </a:gridCol>
                <a:gridCol w="1680408">
                  <a:extLst>
                    <a:ext uri="{9D8B030D-6E8A-4147-A177-3AD203B41FA5}">
                      <a16:colId xmlns:a16="http://schemas.microsoft.com/office/drawing/2014/main" xmlns="" val="20002"/>
                    </a:ext>
                  </a:extLst>
                </a:gridCol>
              </a:tblGrid>
              <a:tr h="228195">
                <a:tc>
                  <a:txBody>
                    <a:bodyPr/>
                    <a:lstStyle/>
                    <a:p>
                      <a:pPr>
                        <a:spcAft>
                          <a:spcPts val="0"/>
                        </a:spcAft>
                        <a:tabLst>
                          <a:tab pos="1943100" algn="l"/>
                        </a:tabLst>
                      </a:pPr>
                      <a:r>
                        <a:rPr lang="sv-SE" sz="1300" dirty="0">
                          <a:solidFill>
                            <a:schemeClr val="tx1"/>
                          </a:solidFill>
                          <a:effectLst/>
                        </a:rPr>
                        <a:t>Var?</a:t>
                      </a:r>
                      <a:endParaRPr lang="sv-SE" sz="1000" dirty="0">
                        <a:solidFill>
                          <a:schemeClr val="tx1"/>
                        </a:solidFill>
                        <a:effectLst/>
                        <a:latin typeface="Times New Roman"/>
                        <a:ea typeface="Times New Roman"/>
                      </a:endParaRPr>
                    </a:p>
                  </a:txBody>
                  <a:tcPr marL="55973" marR="55973" marT="0" marB="0"/>
                </a:tc>
                <a:tc>
                  <a:txBody>
                    <a:bodyPr/>
                    <a:lstStyle/>
                    <a:p>
                      <a:pPr>
                        <a:spcAft>
                          <a:spcPts val="0"/>
                        </a:spcAft>
                        <a:tabLst>
                          <a:tab pos="1943100" algn="l"/>
                        </a:tabLst>
                      </a:pPr>
                      <a:r>
                        <a:rPr lang="sv-SE" sz="1300" dirty="0">
                          <a:solidFill>
                            <a:schemeClr val="tx1"/>
                          </a:solidFill>
                          <a:effectLst/>
                        </a:rPr>
                        <a:t>Namn</a:t>
                      </a:r>
                      <a:endParaRPr lang="sv-SE" sz="1000" dirty="0">
                        <a:solidFill>
                          <a:schemeClr val="tx1"/>
                        </a:solidFill>
                        <a:effectLst/>
                        <a:latin typeface="Times New Roman"/>
                        <a:ea typeface="Times New Roman"/>
                      </a:endParaRPr>
                    </a:p>
                  </a:txBody>
                  <a:tcPr marL="55973" marR="55973" marT="0" marB="0"/>
                </a:tc>
                <a:tc>
                  <a:txBody>
                    <a:bodyPr/>
                    <a:lstStyle/>
                    <a:p>
                      <a:pPr>
                        <a:spcAft>
                          <a:spcPts val="0"/>
                        </a:spcAft>
                        <a:tabLst>
                          <a:tab pos="1943100" algn="l"/>
                        </a:tabLst>
                      </a:pPr>
                      <a:r>
                        <a:rPr lang="sv-SE" sz="1300">
                          <a:solidFill>
                            <a:schemeClr val="tx1"/>
                          </a:solidFill>
                          <a:effectLst/>
                        </a:rPr>
                        <a:t>Tel</a:t>
                      </a:r>
                      <a:endParaRPr lang="sv-SE" sz="1000">
                        <a:solidFill>
                          <a:schemeClr val="tx1"/>
                        </a:solidFill>
                        <a:effectLst/>
                        <a:latin typeface="Times New Roman"/>
                        <a:ea typeface="Times New Roman"/>
                      </a:endParaRPr>
                    </a:p>
                  </a:txBody>
                  <a:tcPr marL="55973" marR="55973" marT="0" marB="0"/>
                </a:tc>
                <a:extLst>
                  <a:ext uri="{0D108BD9-81ED-4DB2-BD59-A6C34878D82A}">
                    <a16:rowId xmlns:a16="http://schemas.microsoft.com/office/drawing/2014/main" xmlns="" val="10000"/>
                  </a:ext>
                </a:extLst>
              </a:tr>
              <a:tr h="380969">
                <a:tc>
                  <a:txBody>
                    <a:bodyPr/>
                    <a:lstStyle/>
                    <a:p>
                      <a:pPr>
                        <a:spcAft>
                          <a:spcPts val="0"/>
                        </a:spcAft>
                        <a:tabLst>
                          <a:tab pos="1943100" algn="l"/>
                        </a:tabLst>
                      </a:pPr>
                      <a:r>
                        <a:rPr lang="sv-SE" sz="1300" dirty="0">
                          <a:solidFill>
                            <a:schemeClr val="tx1"/>
                          </a:solidFill>
                          <a:effectLst/>
                        </a:rPr>
                        <a:t>Ringhals</a:t>
                      </a:r>
                      <a:endParaRPr lang="sv-SE" sz="1000" dirty="0">
                        <a:solidFill>
                          <a:schemeClr val="tx1"/>
                        </a:solidFill>
                        <a:effectLst/>
                        <a:latin typeface="Times New Roman"/>
                        <a:ea typeface="Times New Roman"/>
                      </a:endParaRPr>
                    </a:p>
                  </a:txBody>
                  <a:tcPr marL="55973" marR="55973" marT="0" marB="0"/>
                </a:tc>
                <a:tc>
                  <a:txBody>
                    <a:bodyPr/>
                    <a:lstStyle/>
                    <a:p>
                      <a:pPr>
                        <a:spcAft>
                          <a:spcPts val="0"/>
                        </a:spcAft>
                        <a:tabLst>
                          <a:tab pos="1943100" algn="l"/>
                        </a:tabLst>
                      </a:pPr>
                      <a:r>
                        <a:rPr lang="sv-SE" sz="1300" baseline="0" dirty="0" smtClean="0">
                          <a:solidFill>
                            <a:schemeClr val="tx1"/>
                          </a:solidFill>
                          <a:effectLst/>
                        </a:rPr>
                        <a:t>Johanna Svahn</a:t>
                      </a:r>
                      <a:endParaRPr lang="sv-SE" sz="1000" baseline="0" dirty="0">
                        <a:solidFill>
                          <a:schemeClr val="tx1"/>
                        </a:solidFill>
                        <a:effectLst/>
                      </a:endParaRPr>
                    </a:p>
                    <a:p>
                      <a:pPr marL="0" marR="0" indent="0" algn="l" defTabSz="914400" rtl="0" eaLnBrk="1" fontAlgn="auto" latinLnBrk="0" hangingPunct="1">
                        <a:lnSpc>
                          <a:spcPct val="100000"/>
                        </a:lnSpc>
                        <a:spcBef>
                          <a:spcPts val="0"/>
                        </a:spcBef>
                        <a:spcAft>
                          <a:spcPts val="0"/>
                        </a:spcAft>
                        <a:buClrTx/>
                        <a:buSzTx/>
                        <a:buFontTx/>
                        <a:buNone/>
                        <a:tabLst>
                          <a:tab pos="1943100" algn="l"/>
                        </a:tabLst>
                        <a:defRPr/>
                      </a:pPr>
                      <a:r>
                        <a:rPr lang="sv-SE" sz="1200" u="sng" kern="1200" baseline="0" dirty="0" smtClean="0">
                          <a:solidFill>
                            <a:schemeClr val="tx1"/>
                          </a:solidFill>
                          <a:effectLst/>
                          <a:latin typeface="+mn-lt"/>
                          <a:ea typeface="+mn-ea"/>
                          <a:cs typeface="+mn-cs"/>
                        </a:rPr>
                        <a:t>johanna.svahn@vattenfall.com</a:t>
                      </a:r>
                      <a:endParaRPr lang="sv-SE" sz="1200" u="sng" kern="1200" baseline="0" dirty="0">
                        <a:solidFill>
                          <a:schemeClr val="tx1"/>
                        </a:solidFill>
                        <a:effectLst/>
                        <a:latin typeface="+mn-lt"/>
                        <a:ea typeface="+mn-ea"/>
                        <a:cs typeface="+mn-cs"/>
                      </a:endParaRPr>
                    </a:p>
                  </a:txBody>
                  <a:tcPr marL="55973" marR="55973" marT="0" marB="0"/>
                </a:tc>
                <a:tc>
                  <a:txBody>
                    <a:bodyPr/>
                    <a:lstStyle/>
                    <a:p>
                      <a:pPr>
                        <a:spcAft>
                          <a:spcPts val="0"/>
                        </a:spcAft>
                        <a:tabLst>
                          <a:tab pos="1943100" algn="l"/>
                        </a:tabLst>
                      </a:pPr>
                      <a:r>
                        <a:rPr lang="sv-SE" sz="1300" dirty="0" smtClean="0">
                          <a:solidFill>
                            <a:schemeClr val="tx1"/>
                          </a:solidFill>
                          <a:effectLst/>
                        </a:rPr>
                        <a:t>0340-</a:t>
                      </a:r>
                      <a:endParaRPr lang="sv-SE" sz="1000" dirty="0">
                        <a:solidFill>
                          <a:schemeClr val="tx1"/>
                        </a:solidFill>
                        <a:effectLst/>
                        <a:latin typeface="Times New Roman"/>
                        <a:ea typeface="Times New Roman"/>
                      </a:endParaRPr>
                    </a:p>
                  </a:txBody>
                  <a:tcPr marL="55973" marR="55973" marT="0" marB="0"/>
                </a:tc>
                <a:extLst>
                  <a:ext uri="{0D108BD9-81ED-4DB2-BD59-A6C34878D82A}">
                    <a16:rowId xmlns:a16="http://schemas.microsoft.com/office/drawing/2014/main" xmlns="" val="10001"/>
                  </a:ext>
                </a:extLst>
              </a:tr>
              <a:tr h="563834">
                <a:tc>
                  <a:txBody>
                    <a:bodyPr/>
                    <a:lstStyle/>
                    <a:p>
                      <a:pPr>
                        <a:spcAft>
                          <a:spcPts val="0"/>
                        </a:spcAft>
                        <a:tabLst>
                          <a:tab pos="1943100" algn="l"/>
                        </a:tabLst>
                      </a:pPr>
                      <a:r>
                        <a:rPr lang="sv-SE" sz="1300" dirty="0">
                          <a:solidFill>
                            <a:schemeClr val="tx1"/>
                          </a:solidFill>
                          <a:effectLst/>
                        </a:rPr>
                        <a:t>Forsmark</a:t>
                      </a:r>
                      <a:endParaRPr lang="sv-SE" sz="1000" dirty="0">
                        <a:solidFill>
                          <a:schemeClr val="tx1"/>
                        </a:solidFill>
                        <a:effectLst/>
                        <a:latin typeface="Times New Roman"/>
                        <a:ea typeface="Times New Roman"/>
                      </a:endParaRPr>
                    </a:p>
                  </a:txBody>
                  <a:tcPr marL="55973" marR="55973" marT="0" marB="0"/>
                </a:tc>
                <a:tc>
                  <a:txBody>
                    <a:bodyPr/>
                    <a:lstStyle/>
                    <a:p>
                      <a:pPr>
                        <a:spcAft>
                          <a:spcPts val="0"/>
                        </a:spcAft>
                        <a:tabLst>
                          <a:tab pos="1943100" algn="l"/>
                        </a:tabLst>
                      </a:pPr>
                      <a:r>
                        <a:rPr lang="sv-SE" sz="1300" baseline="0" dirty="0">
                          <a:solidFill>
                            <a:schemeClr val="tx1"/>
                          </a:solidFill>
                          <a:effectLst/>
                        </a:rPr>
                        <a:t>Inta Mårtensson</a:t>
                      </a:r>
                      <a:endParaRPr lang="sv-SE" sz="1000" baseline="0" dirty="0">
                        <a:solidFill>
                          <a:schemeClr val="tx1"/>
                        </a:solidFill>
                        <a:effectLst/>
                      </a:endParaRPr>
                    </a:p>
                    <a:p>
                      <a:pPr>
                        <a:spcAft>
                          <a:spcPts val="0"/>
                        </a:spcAft>
                        <a:tabLst>
                          <a:tab pos="1943100" algn="l"/>
                        </a:tabLst>
                      </a:pPr>
                      <a:r>
                        <a:rPr lang="sv-SE" sz="1200" u="sng" kern="1200" baseline="0" dirty="0">
                          <a:solidFill>
                            <a:schemeClr val="tx1"/>
                          </a:solidFill>
                          <a:effectLst/>
                          <a:latin typeface="+mn-lt"/>
                          <a:ea typeface="+mn-ea"/>
                          <a:cs typeface="+mn-cs"/>
                        </a:rPr>
                        <a:t>inta.martensson@forsmark.vattenfall.se</a:t>
                      </a:r>
                    </a:p>
                  </a:txBody>
                  <a:tcPr marL="55973" marR="55973" marT="0" marB="0"/>
                </a:tc>
                <a:tc>
                  <a:txBody>
                    <a:bodyPr/>
                    <a:lstStyle/>
                    <a:p>
                      <a:pPr>
                        <a:spcAft>
                          <a:spcPts val="0"/>
                        </a:spcAft>
                        <a:tabLst>
                          <a:tab pos="1943100" algn="l"/>
                        </a:tabLst>
                      </a:pPr>
                      <a:r>
                        <a:rPr lang="en-GB" sz="1300">
                          <a:solidFill>
                            <a:schemeClr val="tx1"/>
                          </a:solidFill>
                          <a:effectLst/>
                        </a:rPr>
                        <a:t>072-7445436</a:t>
                      </a:r>
                      <a:endParaRPr lang="sv-SE" sz="1000">
                        <a:solidFill>
                          <a:schemeClr val="tx1"/>
                        </a:solidFill>
                        <a:effectLst/>
                        <a:latin typeface="Times New Roman"/>
                        <a:ea typeface="Times New Roman"/>
                      </a:endParaRPr>
                    </a:p>
                  </a:txBody>
                  <a:tcPr marL="55973" marR="55973" marT="0" marB="0"/>
                </a:tc>
                <a:extLst>
                  <a:ext uri="{0D108BD9-81ED-4DB2-BD59-A6C34878D82A}">
                    <a16:rowId xmlns:a16="http://schemas.microsoft.com/office/drawing/2014/main" xmlns="" val="10002"/>
                  </a:ext>
                </a:extLst>
              </a:tr>
              <a:tr h="380969">
                <a:tc>
                  <a:txBody>
                    <a:bodyPr/>
                    <a:lstStyle/>
                    <a:p>
                      <a:pPr>
                        <a:spcAft>
                          <a:spcPts val="0"/>
                        </a:spcAft>
                        <a:tabLst>
                          <a:tab pos="1943100" algn="l"/>
                        </a:tabLst>
                      </a:pPr>
                      <a:r>
                        <a:rPr lang="en-GB" sz="1300" dirty="0">
                          <a:solidFill>
                            <a:schemeClr val="tx1"/>
                          </a:solidFill>
                          <a:effectLst/>
                        </a:rPr>
                        <a:t>OKG</a:t>
                      </a:r>
                      <a:endParaRPr lang="sv-SE" sz="1000" dirty="0">
                        <a:solidFill>
                          <a:schemeClr val="tx1"/>
                        </a:solidFill>
                        <a:effectLst/>
                        <a:latin typeface="Times New Roman"/>
                        <a:ea typeface="Times New Roman"/>
                      </a:endParaRPr>
                    </a:p>
                  </a:txBody>
                  <a:tcPr marL="55973" marR="55973" marT="0" marB="0"/>
                </a:tc>
                <a:tc>
                  <a:txBody>
                    <a:bodyPr/>
                    <a:lstStyle/>
                    <a:p>
                      <a:pPr>
                        <a:spcAft>
                          <a:spcPts val="0"/>
                        </a:spcAft>
                        <a:tabLst>
                          <a:tab pos="1943100" algn="l"/>
                        </a:tabLst>
                      </a:pPr>
                      <a:r>
                        <a:rPr lang="en-GB" sz="1300" baseline="0" dirty="0">
                          <a:solidFill>
                            <a:schemeClr val="tx1"/>
                          </a:solidFill>
                          <a:effectLst/>
                        </a:rPr>
                        <a:t>Cecilia Nilsson</a:t>
                      </a:r>
                      <a:endParaRPr lang="sv-SE" sz="1000" baseline="0" dirty="0">
                        <a:solidFill>
                          <a:schemeClr val="tx1"/>
                        </a:solidFill>
                        <a:effectLst/>
                      </a:endParaRPr>
                    </a:p>
                    <a:p>
                      <a:pPr marL="0" algn="l" defTabSz="914400" rtl="0" eaLnBrk="1" latinLnBrk="0" hangingPunct="1">
                        <a:spcAft>
                          <a:spcPts val="0"/>
                        </a:spcAft>
                        <a:tabLst>
                          <a:tab pos="1943100" algn="l"/>
                        </a:tabLst>
                      </a:pPr>
                      <a:r>
                        <a:rPr lang="en-GB" sz="1200" u="sng" kern="1200" baseline="0" dirty="0" err="1">
                          <a:solidFill>
                            <a:schemeClr val="tx1"/>
                          </a:solidFill>
                          <a:effectLst/>
                          <a:latin typeface="+mn-lt"/>
                          <a:ea typeface="+mn-ea"/>
                          <a:cs typeface="+mn-cs"/>
                        </a:rPr>
                        <a:t>cecilia.nilsson@okg.uniper.energy</a:t>
                      </a:r>
                      <a:endParaRPr lang="sv-SE" sz="1200" u="sng" kern="1200" baseline="0" dirty="0">
                        <a:solidFill>
                          <a:schemeClr val="tx1"/>
                        </a:solidFill>
                        <a:effectLst/>
                        <a:latin typeface="+mn-lt"/>
                        <a:ea typeface="+mn-ea"/>
                        <a:cs typeface="+mn-cs"/>
                      </a:endParaRPr>
                    </a:p>
                  </a:txBody>
                  <a:tcPr marL="55973" marR="55973" marT="0" marB="0"/>
                </a:tc>
                <a:tc>
                  <a:txBody>
                    <a:bodyPr/>
                    <a:lstStyle/>
                    <a:p>
                      <a:pPr>
                        <a:spcAft>
                          <a:spcPts val="0"/>
                        </a:spcAft>
                        <a:tabLst>
                          <a:tab pos="1943100" algn="l"/>
                        </a:tabLst>
                      </a:pPr>
                      <a:r>
                        <a:rPr lang="en-GB" sz="1300">
                          <a:solidFill>
                            <a:schemeClr val="tx1"/>
                          </a:solidFill>
                          <a:effectLst/>
                        </a:rPr>
                        <a:t>070-2006071</a:t>
                      </a:r>
                      <a:endParaRPr lang="sv-SE" sz="1000">
                        <a:solidFill>
                          <a:schemeClr val="tx1"/>
                        </a:solidFill>
                        <a:effectLst/>
                        <a:latin typeface="Times New Roman"/>
                        <a:ea typeface="Times New Roman"/>
                      </a:endParaRPr>
                    </a:p>
                  </a:txBody>
                  <a:tcPr marL="55973" marR="55973" marT="0" marB="0"/>
                </a:tc>
                <a:extLst>
                  <a:ext uri="{0D108BD9-81ED-4DB2-BD59-A6C34878D82A}">
                    <a16:rowId xmlns:a16="http://schemas.microsoft.com/office/drawing/2014/main" xmlns="" val="10003"/>
                  </a:ext>
                </a:extLst>
              </a:tr>
              <a:tr h="389873">
                <a:tc>
                  <a:txBody>
                    <a:bodyPr/>
                    <a:lstStyle/>
                    <a:p>
                      <a:pPr>
                        <a:spcAft>
                          <a:spcPts val="0"/>
                        </a:spcAft>
                        <a:tabLst>
                          <a:tab pos="1943100" algn="l"/>
                        </a:tabLst>
                      </a:pPr>
                      <a:r>
                        <a:rPr lang="en-GB" sz="1300" dirty="0">
                          <a:solidFill>
                            <a:schemeClr val="tx1"/>
                          </a:solidFill>
                          <a:effectLst/>
                        </a:rPr>
                        <a:t>SKB</a:t>
                      </a:r>
                      <a:endParaRPr lang="sv-SE" sz="1000" dirty="0">
                        <a:solidFill>
                          <a:schemeClr val="tx1"/>
                        </a:solidFill>
                        <a:effectLst/>
                        <a:latin typeface="Times New Roman"/>
                        <a:ea typeface="Times New Roman"/>
                      </a:endParaRPr>
                    </a:p>
                  </a:txBody>
                  <a:tcPr marL="55973" marR="55973" marT="0" marB="0"/>
                </a:tc>
                <a:tc>
                  <a:txBody>
                    <a:bodyPr/>
                    <a:lstStyle/>
                    <a:p>
                      <a:pPr>
                        <a:spcAft>
                          <a:spcPts val="0"/>
                        </a:spcAft>
                        <a:tabLst>
                          <a:tab pos="1943100" algn="l"/>
                        </a:tabLst>
                      </a:pPr>
                      <a:r>
                        <a:rPr lang="en-GB" sz="1300" baseline="0" dirty="0" err="1">
                          <a:solidFill>
                            <a:schemeClr val="tx1"/>
                          </a:solidFill>
                          <a:effectLst/>
                        </a:rPr>
                        <a:t>Malin</a:t>
                      </a:r>
                      <a:r>
                        <a:rPr lang="en-GB" sz="1300" baseline="0" dirty="0">
                          <a:solidFill>
                            <a:schemeClr val="tx1"/>
                          </a:solidFill>
                          <a:effectLst/>
                        </a:rPr>
                        <a:t> </a:t>
                      </a:r>
                      <a:r>
                        <a:rPr lang="en-GB" sz="1300" baseline="0" dirty="0" err="1">
                          <a:solidFill>
                            <a:schemeClr val="tx1"/>
                          </a:solidFill>
                          <a:effectLst/>
                        </a:rPr>
                        <a:t>Gustavsson</a:t>
                      </a:r>
                      <a:endParaRPr lang="sv-SE" sz="1000" baseline="0" dirty="0">
                        <a:solidFill>
                          <a:schemeClr val="tx1"/>
                        </a:solidFill>
                        <a:effectLst/>
                      </a:endParaRPr>
                    </a:p>
                    <a:p>
                      <a:pPr marL="0" algn="l" defTabSz="914400" rtl="0" eaLnBrk="1" latinLnBrk="0" hangingPunct="1">
                        <a:spcAft>
                          <a:spcPts val="0"/>
                        </a:spcAft>
                        <a:tabLst>
                          <a:tab pos="1943100" algn="l"/>
                        </a:tabLst>
                      </a:pPr>
                      <a:r>
                        <a:rPr lang="en-US" sz="1200" u="sng" kern="1200" baseline="0" dirty="0">
                          <a:solidFill>
                            <a:schemeClr val="tx1"/>
                          </a:solidFill>
                          <a:effectLst/>
                          <a:latin typeface="+mn-lt"/>
                          <a:ea typeface="+mn-ea"/>
                          <a:cs typeface="+mn-cs"/>
                          <a:hlinkClick r:id="rId2"/>
                        </a:rPr>
                        <a:t>malin.gustafsson@skb.se</a:t>
                      </a:r>
                      <a:endParaRPr lang="sv-SE" sz="1200" u="sng" kern="1200" baseline="0" dirty="0">
                        <a:solidFill>
                          <a:schemeClr val="tx1"/>
                        </a:solidFill>
                        <a:effectLst/>
                        <a:latin typeface="+mn-lt"/>
                        <a:ea typeface="+mn-ea"/>
                        <a:cs typeface="+mn-cs"/>
                      </a:endParaRPr>
                    </a:p>
                  </a:txBody>
                  <a:tcPr marL="55973" marR="55973" marT="0" marB="0">
                    <a:solidFill>
                      <a:schemeClr val="bg1"/>
                    </a:solidFill>
                  </a:tcPr>
                </a:tc>
                <a:tc>
                  <a:txBody>
                    <a:bodyPr/>
                    <a:lstStyle/>
                    <a:p>
                      <a:pPr>
                        <a:spcAft>
                          <a:spcPts val="0"/>
                        </a:spcAft>
                        <a:tabLst>
                          <a:tab pos="1943100" algn="l"/>
                        </a:tabLst>
                      </a:pPr>
                      <a:r>
                        <a:rPr lang="sv-SE" sz="1300" dirty="0">
                          <a:solidFill>
                            <a:schemeClr val="tx1"/>
                          </a:solidFill>
                          <a:effectLst/>
                        </a:rPr>
                        <a:t>0491-76 77 03</a:t>
                      </a:r>
                      <a:endParaRPr lang="sv-SE" sz="1000" dirty="0">
                        <a:solidFill>
                          <a:schemeClr val="tx1"/>
                        </a:solidFill>
                        <a:effectLst/>
                        <a:latin typeface="Times New Roman"/>
                        <a:ea typeface="Times New Roman"/>
                      </a:endParaRPr>
                    </a:p>
                  </a:txBody>
                  <a:tcPr marL="55973" marR="55973" marT="0" marB="0"/>
                </a:tc>
                <a:extLst>
                  <a:ext uri="{0D108BD9-81ED-4DB2-BD59-A6C34878D82A}">
                    <a16:rowId xmlns:a16="http://schemas.microsoft.com/office/drawing/2014/main" xmlns="" val="10004"/>
                  </a:ext>
                </a:extLst>
              </a:tr>
              <a:tr h="502637">
                <a:tc>
                  <a:txBody>
                    <a:bodyPr/>
                    <a:lstStyle/>
                    <a:p>
                      <a:pPr>
                        <a:spcAft>
                          <a:spcPts val="0"/>
                        </a:spcAft>
                        <a:tabLst>
                          <a:tab pos="1943100" algn="l"/>
                        </a:tabLst>
                      </a:pPr>
                      <a:r>
                        <a:rPr lang="sv-SE" sz="1300" dirty="0">
                          <a:solidFill>
                            <a:schemeClr val="tx1"/>
                          </a:solidFill>
                          <a:effectLst/>
                        </a:rPr>
                        <a:t>Studsviksiten</a:t>
                      </a:r>
                      <a:endParaRPr lang="sv-SE" sz="1000" dirty="0">
                        <a:solidFill>
                          <a:schemeClr val="tx1"/>
                        </a:solidFill>
                        <a:effectLst/>
                        <a:latin typeface="Times New Roman"/>
                        <a:ea typeface="Times New Roman"/>
                      </a:endParaRPr>
                    </a:p>
                  </a:txBody>
                  <a:tcPr marL="55973" marR="55973" marT="0" marB="0"/>
                </a:tc>
                <a:tc>
                  <a:txBody>
                    <a:bodyPr/>
                    <a:lstStyle/>
                    <a:p>
                      <a:pPr>
                        <a:spcAft>
                          <a:spcPts val="0"/>
                        </a:spcAft>
                        <a:tabLst>
                          <a:tab pos="1943100" algn="l"/>
                        </a:tabLst>
                      </a:pPr>
                      <a:r>
                        <a:rPr lang="sv-SE" sz="1300" baseline="0" dirty="0">
                          <a:solidFill>
                            <a:schemeClr val="tx1"/>
                          </a:solidFill>
                          <a:effectLst/>
                        </a:rPr>
                        <a:t>Liselotte Ekström</a:t>
                      </a:r>
                      <a:endParaRPr lang="sv-SE" sz="1000" baseline="0" dirty="0">
                        <a:solidFill>
                          <a:schemeClr val="tx1"/>
                        </a:solidFill>
                        <a:effectLst/>
                      </a:endParaRPr>
                    </a:p>
                    <a:p>
                      <a:pPr>
                        <a:spcAft>
                          <a:spcPts val="0"/>
                        </a:spcAft>
                        <a:tabLst>
                          <a:tab pos="1943100" algn="l"/>
                        </a:tabLst>
                      </a:pPr>
                      <a:r>
                        <a:rPr lang="sv-SE" sz="1200" u="sng" kern="1200" baseline="0" dirty="0" smtClean="0">
                          <a:solidFill>
                            <a:schemeClr val="tx1"/>
                          </a:solidFill>
                          <a:effectLst/>
                          <a:latin typeface="+mn-lt"/>
                          <a:ea typeface="+mn-ea"/>
                          <a:cs typeface="+mn-cs"/>
                        </a:rPr>
                        <a:t>liselotte.ekstrom@svafo.se</a:t>
                      </a:r>
                      <a:endParaRPr lang="sv-SE" sz="1200" u="sng" kern="1200" baseline="0" dirty="0">
                        <a:solidFill>
                          <a:schemeClr val="tx1"/>
                        </a:solidFill>
                        <a:effectLst/>
                        <a:latin typeface="+mn-lt"/>
                        <a:ea typeface="+mn-ea"/>
                        <a:cs typeface="+mn-cs"/>
                      </a:endParaRPr>
                    </a:p>
                  </a:txBody>
                  <a:tcPr marL="55973" marR="55973" marT="0" marB="0"/>
                </a:tc>
                <a:tc>
                  <a:txBody>
                    <a:bodyPr/>
                    <a:lstStyle/>
                    <a:p>
                      <a:pPr>
                        <a:spcAft>
                          <a:spcPts val="0"/>
                        </a:spcAft>
                        <a:tabLst>
                          <a:tab pos="1943100" algn="l"/>
                        </a:tabLst>
                      </a:pPr>
                      <a:r>
                        <a:rPr lang="sv-SE" sz="1300" dirty="0">
                          <a:solidFill>
                            <a:schemeClr val="tx1"/>
                          </a:solidFill>
                          <a:effectLst/>
                        </a:rPr>
                        <a:t>070-5674668</a:t>
                      </a:r>
                      <a:endParaRPr lang="sv-SE" sz="1000" dirty="0">
                        <a:solidFill>
                          <a:schemeClr val="tx1"/>
                        </a:solidFill>
                        <a:effectLst/>
                      </a:endParaRPr>
                    </a:p>
                    <a:p>
                      <a:pPr>
                        <a:spcAft>
                          <a:spcPts val="0"/>
                        </a:spcAft>
                        <a:tabLst>
                          <a:tab pos="1943100" algn="l"/>
                        </a:tabLst>
                      </a:pPr>
                      <a:r>
                        <a:rPr lang="sv-SE" sz="1300" dirty="0">
                          <a:solidFill>
                            <a:schemeClr val="tx1"/>
                          </a:solidFill>
                          <a:effectLst/>
                        </a:rPr>
                        <a:t> </a:t>
                      </a:r>
                      <a:endParaRPr lang="sv-SE" sz="1000" dirty="0">
                        <a:solidFill>
                          <a:schemeClr val="tx1"/>
                        </a:solidFill>
                        <a:effectLst/>
                      </a:endParaRPr>
                    </a:p>
                  </a:txBody>
                  <a:tcPr marL="55973" marR="55973" marT="0" marB="0"/>
                </a:tc>
                <a:extLst>
                  <a:ext uri="{0D108BD9-81ED-4DB2-BD59-A6C34878D82A}">
                    <a16:rowId xmlns:a16="http://schemas.microsoft.com/office/drawing/2014/main" xmlns="" val="10005"/>
                  </a:ext>
                </a:extLst>
              </a:tr>
              <a:tr h="418949">
                <a:tc>
                  <a:txBody>
                    <a:bodyPr/>
                    <a:lstStyle/>
                    <a:p>
                      <a:pPr>
                        <a:spcAft>
                          <a:spcPts val="0"/>
                        </a:spcAft>
                        <a:tabLst>
                          <a:tab pos="1943100" algn="l"/>
                        </a:tabLst>
                      </a:pPr>
                      <a:r>
                        <a:rPr lang="sv-SE" sz="1300" dirty="0">
                          <a:solidFill>
                            <a:schemeClr val="tx1"/>
                          </a:solidFill>
                          <a:effectLst/>
                        </a:rPr>
                        <a:t>Westinghouse</a:t>
                      </a:r>
                      <a:endParaRPr lang="sv-SE" sz="1000" dirty="0">
                        <a:solidFill>
                          <a:schemeClr val="tx1"/>
                        </a:solidFill>
                        <a:effectLst/>
                        <a:latin typeface="Times New Roman"/>
                        <a:ea typeface="Times New Roman"/>
                      </a:endParaRPr>
                    </a:p>
                  </a:txBody>
                  <a:tcPr marL="55973" marR="55973" marT="0" marB="0"/>
                </a:tc>
                <a:tc>
                  <a:txBody>
                    <a:bodyPr/>
                    <a:lstStyle/>
                    <a:p>
                      <a:pPr>
                        <a:spcAft>
                          <a:spcPts val="0"/>
                        </a:spcAft>
                        <a:tabLst>
                          <a:tab pos="1943100" algn="l"/>
                        </a:tabLst>
                      </a:pPr>
                      <a:r>
                        <a:rPr lang="en-GB" sz="1300" kern="1200" baseline="0" dirty="0">
                          <a:solidFill>
                            <a:schemeClr val="tx1"/>
                          </a:solidFill>
                          <a:effectLst/>
                          <a:latin typeface="+mn-lt"/>
                          <a:ea typeface="+mn-ea"/>
                          <a:cs typeface="+mn-cs"/>
                        </a:rPr>
                        <a:t>Lovisa Wallheden  </a:t>
                      </a:r>
                    </a:p>
                    <a:p>
                      <a:pPr>
                        <a:spcAft>
                          <a:spcPts val="0"/>
                        </a:spcAft>
                        <a:tabLst>
                          <a:tab pos="1943100" algn="l"/>
                        </a:tabLst>
                      </a:pPr>
                      <a:r>
                        <a:rPr lang="en-GB" sz="1200" u="sng" kern="1200" baseline="0" dirty="0">
                          <a:solidFill>
                            <a:schemeClr val="tx1"/>
                          </a:solidFill>
                          <a:effectLst/>
                          <a:latin typeface="+mn-lt"/>
                          <a:ea typeface="+mn-ea"/>
                          <a:cs typeface="+mn-cs"/>
                        </a:rPr>
                        <a:t>wallhelc@westinghouse.com </a:t>
                      </a:r>
                      <a:r>
                        <a:rPr lang="en-GB" sz="1300" kern="1200" baseline="0" dirty="0">
                          <a:solidFill>
                            <a:schemeClr val="tx1"/>
                          </a:solidFill>
                          <a:effectLst/>
                          <a:latin typeface="+mn-lt"/>
                          <a:ea typeface="+mn-ea"/>
                          <a:cs typeface="+mn-cs"/>
                        </a:rPr>
                        <a:t>                                 </a:t>
                      </a:r>
                      <a:endParaRPr lang="sv-SE" sz="1300" kern="1200" baseline="0" dirty="0">
                        <a:solidFill>
                          <a:schemeClr val="tx1"/>
                        </a:solidFill>
                        <a:effectLst/>
                        <a:latin typeface="+mn-lt"/>
                        <a:ea typeface="+mn-ea"/>
                        <a:cs typeface="+mn-cs"/>
                      </a:endParaRPr>
                    </a:p>
                  </a:txBody>
                  <a:tcPr marL="68581" marR="68581" marT="0" marB="0"/>
                </a:tc>
                <a:tc>
                  <a:txBody>
                    <a:bodyPr/>
                    <a:lstStyle/>
                    <a:p>
                      <a:pPr marL="0" algn="l" defTabSz="914400" rtl="0" eaLnBrk="1" latinLnBrk="0" hangingPunct="1">
                        <a:spcAft>
                          <a:spcPts val="0"/>
                        </a:spcAft>
                        <a:tabLst>
                          <a:tab pos="1943100" algn="l"/>
                        </a:tabLst>
                      </a:pPr>
                      <a:r>
                        <a:rPr lang="sv-SE" sz="1300" kern="1200" dirty="0">
                          <a:solidFill>
                            <a:schemeClr val="tx1"/>
                          </a:solidFill>
                          <a:effectLst/>
                          <a:latin typeface="+mn-lt"/>
                          <a:ea typeface="+mn-ea"/>
                          <a:cs typeface="+mn-cs"/>
                        </a:rPr>
                        <a:t>0732-367984</a:t>
                      </a:r>
                    </a:p>
                    <a:p>
                      <a:pPr marL="0" algn="l" defTabSz="914400" rtl="0" eaLnBrk="1" latinLnBrk="0" hangingPunct="1">
                        <a:spcAft>
                          <a:spcPts val="0"/>
                        </a:spcAft>
                        <a:tabLst>
                          <a:tab pos="1943100" algn="l"/>
                        </a:tabLst>
                      </a:pPr>
                      <a:endParaRPr lang="sv-SE" sz="1300" kern="1200" dirty="0">
                        <a:solidFill>
                          <a:schemeClr val="tx1"/>
                        </a:solidFill>
                        <a:effectLst/>
                        <a:latin typeface="+mn-lt"/>
                        <a:ea typeface="+mn-ea"/>
                        <a:cs typeface="+mn-cs"/>
                      </a:endParaRPr>
                    </a:p>
                  </a:txBody>
                  <a:tcPr marL="68581" marR="68581" marT="0" marB="0"/>
                </a:tc>
                <a:extLst>
                  <a:ext uri="{0D108BD9-81ED-4DB2-BD59-A6C34878D82A}">
                    <a16:rowId xmlns:a16="http://schemas.microsoft.com/office/drawing/2014/main" xmlns="" val="10006"/>
                  </a:ext>
                </a:extLst>
              </a:tr>
              <a:tr h="402014">
                <a:tc>
                  <a:txBody>
                    <a:bodyPr/>
                    <a:lstStyle/>
                    <a:p>
                      <a:pPr>
                        <a:spcAft>
                          <a:spcPts val="0"/>
                        </a:spcAft>
                        <a:tabLst>
                          <a:tab pos="1943100" algn="l"/>
                        </a:tabLst>
                      </a:pPr>
                      <a:r>
                        <a:rPr lang="sv-SE" sz="1300" dirty="0">
                          <a:solidFill>
                            <a:schemeClr val="tx1"/>
                          </a:solidFill>
                          <a:effectLst/>
                        </a:rPr>
                        <a:t>Vattenfall</a:t>
                      </a:r>
                      <a:endParaRPr lang="sv-SE" sz="1000" dirty="0">
                        <a:solidFill>
                          <a:schemeClr val="tx1"/>
                        </a:solidFill>
                        <a:effectLst/>
                        <a:latin typeface="Times New Roman"/>
                        <a:ea typeface="Times New Roman"/>
                      </a:endParaRPr>
                    </a:p>
                  </a:txBody>
                  <a:tcPr marL="55973" marR="55973" marT="0" marB="0"/>
                </a:tc>
                <a:tc>
                  <a:txBody>
                    <a:bodyPr/>
                    <a:lstStyle/>
                    <a:p>
                      <a:pPr>
                        <a:spcAft>
                          <a:spcPts val="0"/>
                        </a:spcAft>
                        <a:tabLst>
                          <a:tab pos="1943100" algn="l"/>
                        </a:tabLst>
                      </a:pPr>
                      <a:r>
                        <a:rPr lang="sv-SE" sz="1300" baseline="0" dirty="0">
                          <a:solidFill>
                            <a:schemeClr val="tx1"/>
                          </a:solidFill>
                          <a:effectLst/>
                        </a:rPr>
                        <a:t>Malin </a:t>
                      </a:r>
                      <a:r>
                        <a:rPr lang="sv-SE" sz="1300" baseline="0" dirty="0" err="1">
                          <a:solidFill>
                            <a:schemeClr val="tx1"/>
                          </a:solidFill>
                          <a:effectLst/>
                        </a:rPr>
                        <a:t>Löwe</a:t>
                      </a:r>
                      <a:endParaRPr lang="sv-SE" sz="1000" baseline="0" dirty="0">
                        <a:solidFill>
                          <a:schemeClr val="tx1"/>
                        </a:solidFill>
                        <a:effectLst/>
                      </a:endParaRPr>
                    </a:p>
                    <a:p>
                      <a:pPr marL="0" algn="l" defTabSz="914400" rtl="0" eaLnBrk="1" latinLnBrk="0" hangingPunct="1">
                        <a:spcAft>
                          <a:spcPts val="0"/>
                        </a:spcAft>
                        <a:tabLst>
                          <a:tab pos="1943100" algn="l"/>
                        </a:tabLst>
                      </a:pPr>
                      <a:r>
                        <a:rPr lang="en-US" sz="1200" u="sng" kern="1200" baseline="0" dirty="0">
                          <a:solidFill>
                            <a:schemeClr val="tx1"/>
                          </a:solidFill>
                          <a:effectLst/>
                          <a:latin typeface="+mn-lt"/>
                          <a:ea typeface="+mn-ea"/>
                          <a:cs typeface="+mn-cs"/>
                          <a:hlinkClick r:id="rId3"/>
                        </a:rPr>
                        <a:t>malin.lowe@vattenfall.com</a:t>
                      </a:r>
                      <a:endParaRPr lang="sv-SE" sz="1200" u="sng" kern="1200" baseline="0" dirty="0">
                        <a:solidFill>
                          <a:schemeClr val="tx1"/>
                        </a:solidFill>
                        <a:effectLst/>
                        <a:latin typeface="+mn-lt"/>
                        <a:ea typeface="+mn-ea"/>
                        <a:cs typeface="+mn-cs"/>
                      </a:endParaRPr>
                    </a:p>
                  </a:txBody>
                  <a:tcPr marL="55973" marR="55973" marT="0" marB="0"/>
                </a:tc>
                <a:tc>
                  <a:txBody>
                    <a:bodyPr/>
                    <a:lstStyle/>
                    <a:p>
                      <a:pPr>
                        <a:spcAft>
                          <a:spcPts val="0"/>
                        </a:spcAft>
                        <a:tabLst>
                          <a:tab pos="1943100" algn="l"/>
                        </a:tabLst>
                      </a:pPr>
                      <a:r>
                        <a:rPr lang="sv-SE" sz="1300" dirty="0">
                          <a:solidFill>
                            <a:schemeClr val="tx1"/>
                          </a:solidFill>
                          <a:effectLst/>
                        </a:rPr>
                        <a:t>070-1398762</a:t>
                      </a:r>
                      <a:endParaRPr lang="sv-SE" sz="1000" dirty="0">
                        <a:solidFill>
                          <a:schemeClr val="tx1"/>
                        </a:solidFill>
                        <a:effectLst/>
                        <a:latin typeface="Times New Roman"/>
                        <a:ea typeface="Times New Roman"/>
                      </a:endParaRPr>
                    </a:p>
                  </a:txBody>
                  <a:tcPr marL="55973" marR="55973" marT="0" marB="0"/>
                </a:tc>
                <a:extLst>
                  <a:ext uri="{0D108BD9-81ED-4DB2-BD59-A6C34878D82A}">
                    <a16:rowId xmlns:a16="http://schemas.microsoft.com/office/drawing/2014/main" xmlns="" val="10007"/>
                  </a:ext>
                </a:extLst>
              </a:tr>
              <a:tr h="380969">
                <a:tc>
                  <a:txBody>
                    <a:bodyPr/>
                    <a:lstStyle/>
                    <a:p>
                      <a:pPr>
                        <a:spcAft>
                          <a:spcPts val="0"/>
                        </a:spcAft>
                        <a:tabLst>
                          <a:tab pos="1943100" algn="l"/>
                        </a:tabLst>
                      </a:pPr>
                      <a:r>
                        <a:rPr lang="sv-SE" sz="1300" dirty="0">
                          <a:solidFill>
                            <a:schemeClr val="tx1"/>
                          </a:solidFill>
                          <a:effectLst/>
                        </a:rPr>
                        <a:t>Stockholm</a:t>
                      </a:r>
                      <a:endParaRPr lang="sv-SE" sz="1000" dirty="0">
                        <a:solidFill>
                          <a:schemeClr val="tx1"/>
                        </a:solidFill>
                        <a:effectLst/>
                        <a:latin typeface="Times New Roman"/>
                        <a:ea typeface="Times New Roman"/>
                      </a:endParaRPr>
                    </a:p>
                  </a:txBody>
                  <a:tcPr marL="55973" marR="55973" marT="0" marB="0"/>
                </a:tc>
                <a:tc>
                  <a:txBody>
                    <a:bodyPr/>
                    <a:lstStyle/>
                    <a:p>
                      <a:pPr>
                        <a:spcAft>
                          <a:spcPts val="0"/>
                        </a:spcAft>
                        <a:tabLst>
                          <a:tab pos="1943100" algn="l"/>
                        </a:tabLst>
                      </a:pPr>
                      <a:r>
                        <a:rPr lang="sv-SE" sz="1300" baseline="0" dirty="0">
                          <a:solidFill>
                            <a:schemeClr val="tx1"/>
                          </a:solidFill>
                          <a:effectLst/>
                        </a:rPr>
                        <a:t>Helen </a:t>
                      </a:r>
                      <a:r>
                        <a:rPr lang="sv-SE" sz="1300" baseline="0" dirty="0" err="1">
                          <a:solidFill>
                            <a:schemeClr val="tx1"/>
                          </a:solidFill>
                          <a:effectLst/>
                        </a:rPr>
                        <a:t>Bigun</a:t>
                      </a:r>
                      <a:endParaRPr lang="sv-SE" sz="1000" baseline="0" dirty="0">
                        <a:solidFill>
                          <a:schemeClr val="tx1"/>
                        </a:solidFill>
                        <a:effectLst/>
                      </a:endParaRPr>
                    </a:p>
                    <a:p>
                      <a:pPr marL="0" algn="l" defTabSz="914400" rtl="0" eaLnBrk="1" latinLnBrk="0" hangingPunct="1">
                        <a:spcAft>
                          <a:spcPts val="0"/>
                        </a:spcAft>
                        <a:tabLst>
                          <a:tab pos="1943100" algn="l"/>
                        </a:tabLst>
                      </a:pPr>
                      <a:r>
                        <a:rPr lang="sv-SE" sz="1200" u="sng" kern="1200" baseline="0" dirty="0">
                          <a:solidFill>
                            <a:schemeClr val="tx1"/>
                          </a:solidFill>
                          <a:effectLst/>
                          <a:latin typeface="+mn-lt"/>
                          <a:ea typeface="+mn-ea"/>
                          <a:cs typeface="+mn-cs"/>
                        </a:rPr>
                        <a:t>helen.bigun@afconsult.com</a:t>
                      </a:r>
                    </a:p>
                  </a:txBody>
                  <a:tcPr marL="55973" marR="55973" marT="0" marB="0"/>
                </a:tc>
                <a:tc>
                  <a:txBody>
                    <a:bodyPr/>
                    <a:lstStyle/>
                    <a:p>
                      <a:pPr>
                        <a:spcAft>
                          <a:spcPts val="0"/>
                        </a:spcAft>
                        <a:tabLst>
                          <a:tab pos="1943100" algn="l"/>
                        </a:tabLst>
                      </a:pPr>
                      <a:r>
                        <a:rPr lang="sv-SE" sz="1300" dirty="0">
                          <a:solidFill>
                            <a:schemeClr val="tx1"/>
                          </a:solidFill>
                          <a:effectLst/>
                        </a:rPr>
                        <a:t>070-5395377</a:t>
                      </a:r>
                      <a:endParaRPr lang="sv-SE" sz="1000" dirty="0">
                        <a:solidFill>
                          <a:schemeClr val="tx1"/>
                        </a:solidFill>
                        <a:effectLst/>
                        <a:latin typeface="Times New Roman"/>
                        <a:ea typeface="Times New Roman"/>
                      </a:endParaRPr>
                    </a:p>
                  </a:txBody>
                  <a:tcPr marL="55973" marR="55973" marT="0" marB="0"/>
                </a:tc>
                <a:extLst>
                  <a:ext uri="{0D108BD9-81ED-4DB2-BD59-A6C34878D82A}">
                    <a16:rowId xmlns:a16="http://schemas.microsoft.com/office/drawing/2014/main" xmlns="" val="10008"/>
                  </a:ext>
                </a:extLst>
              </a:tr>
              <a:tr h="456387">
                <a:tc>
                  <a:txBody>
                    <a:bodyPr/>
                    <a:lstStyle/>
                    <a:p>
                      <a:pPr>
                        <a:spcAft>
                          <a:spcPts val="0"/>
                        </a:spcAft>
                        <a:tabLst>
                          <a:tab pos="1943100" algn="l"/>
                        </a:tabLst>
                      </a:pPr>
                      <a:r>
                        <a:rPr lang="sv-SE" sz="1300" dirty="0">
                          <a:solidFill>
                            <a:schemeClr val="tx1"/>
                          </a:solidFill>
                          <a:effectLst/>
                        </a:rPr>
                        <a:t>Göteborg</a:t>
                      </a:r>
                      <a:endParaRPr lang="sv-SE" sz="1000" dirty="0">
                        <a:solidFill>
                          <a:schemeClr val="tx1"/>
                        </a:solidFill>
                        <a:effectLst/>
                        <a:latin typeface="Times New Roman"/>
                        <a:ea typeface="Times New Roman"/>
                      </a:endParaRPr>
                    </a:p>
                  </a:txBody>
                  <a:tcPr marL="55973" marR="55973" marT="0" marB="0"/>
                </a:tc>
                <a:tc>
                  <a:txBody>
                    <a:bodyPr/>
                    <a:lstStyle/>
                    <a:p>
                      <a:pPr>
                        <a:spcAft>
                          <a:spcPts val="0"/>
                        </a:spcAft>
                        <a:tabLst>
                          <a:tab pos="1943100" algn="l"/>
                        </a:tabLst>
                      </a:pPr>
                      <a:r>
                        <a:rPr lang="sv-SE" sz="1300" baseline="0" dirty="0">
                          <a:solidFill>
                            <a:schemeClr val="tx1"/>
                          </a:solidFill>
                          <a:effectLst/>
                        </a:rPr>
                        <a:t>Linda </a:t>
                      </a:r>
                      <a:r>
                        <a:rPr lang="sv-SE" sz="1300" baseline="0" dirty="0" err="1">
                          <a:solidFill>
                            <a:schemeClr val="tx1"/>
                          </a:solidFill>
                          <a:effectLst/>
                        </a:rPr>
                        <a:t>Heisar</a:t>
                      </a:r>
                      <a:endParaRPr lang="sv-SE" sz="1000" baseline="0" dirty="0">
                        <a:solidFill>
                          <a:schemeClr val="tx1"/>
                        </a:solidFill>
                        <a:effectLst/>
                      </a:endParaRPr>
                    </a:p>
                    <a:p>
                      <a:pPr marL="0" algn="l" defTabSz="914400" rtl="0" eaLnBrk="1" latinLnBrk="0" hangingPunct="1">
                        <a:spcAft>
                          <a:spcPts val="0"/>
                        </a:spcAft>
                        <a:tabLst>
                          <a:tab pos="1943100" algn="l"/>
                        </a:tabLst>
                      </a:pPr>
                      <a:r>
                        <a:rPr lang="sv-SE" sz="1200" u="sng" kern="1200" baseline="0" dirty="0">
                          <a:solidFill>
                            <a:schemeClr val="tx1"/>
                          </a:solidFill>
                          <a:effectLst/>
                          <a:latin typeface="+mn-lt"/>
                          <a:ea typeface="+mn-ea"/>
                          <a:cs typeface="+mn-cs"/>
                        </a:rPr>
                        <a:t>linda.heisar@sweco.se</a:t>
                      </a:r>
                    </a:p>
                  </a:txBody>
                  <a:tcPr marL="55973" marR="55973" marT="0" marB="0"/>
                </a:tc>
                <a:tc>
                  <a:txBody>
                    <a:bodyPr/>
                    <a:lstStyle/>
                    <a:p>
                      <a:pPr>
                        <a:spcAft>
                          <a:spcPts val="0"/>
                        </a:spcAft>
                        <a:tabLst>
                          <a:tab pos="1943100" algn="l"/>
                        </a:tabLst>
                      </a:pPr>
                      <a:r>
                        <a:rPr lang="sv-SE" sz="1300" dirty="0">
                          <a:solidFill>
                            <a:schemeClr val="tx1"/>
                          </a:solidFill>
                          <a:effectLst/>
                        </a:rPr>
                        <a:t>031-627525</a:t>
                      </a:r>
                      <a:endParaRPr lang="sv-SE" sz="1000" dirty="0">
                        <a:solidFill>
                          <a:schemeClr val="tx1"/>
                        </a:solidFill>
                        <a:effectLst/>
                      </a:endParaRPr>
                    </a:p>
                    <a:p>
                      <a:pPr>
                        <a:spcAft>
                          <a:spcPts val="0"/>
                        </a:spcAft>
                        <a:tabLst>
                          <a:tab pos="1943100" algn="l"/>
                        </a:tabLst>
                      </a:pPr>
                      <a:r>
                        <a:rPr lang="sv-SE" sz="1300" dirty="0">
                          <a:solidFill>
                            <a:schemeClr val="tx1"/>
                          </a:solidFill>
                          <a:effectLst/>
                        </a:rPr>
                        <a:t>070-296 40 87</a:t>
                      </a:r>
                      <a:endParaRPr lang="sv-SE" sz="1000" dirty="0">
                        <a:solidFill>
                          <a:schemeClr val="tx1"/>
                        </a:solidFill>
                        <a:effectLst/>
                        <a:latin typeface="Times New Roman"/>
                        <a:ea typeface="Times New Roman"/>
                      </a:endParaRPr>
                    </a:p>
                  </a:txBody>
                  <a:tcPr marL="55973" marR="55973" marT="0" marB="0"/>
                </a:tc>
                <a:extLst>
                  <a:ext uri="{0D108BD9-81ED-4DB2-BD59-A6C34878D82A}">
                    <a16:rowId xmlns:a16="http://schemas.microsoft.com/office/drawing/2014/main" xmlns="" val="10010"/>
                  </a:ext>
                </a:extLst>
              </a:tr>
              <a:tr h="380969">
                <a:tc>
                  <a:txBody>
                    <a:bodyPr/>
                    <a:lstStyle/>
                    <a:p>
                      <a:pPr>
                        <a:spcAft>
                          <a:spcPts val="0"/>
                        </a:spcAft>
                        <a:tabLst>
                          <a:tab pos="1943100" algn="l"/>
                        </a:tabLst>
                      </a:pPr>
                      <a:r>
                        <a:rPr lang="sv-SE" sz="1300" dirty="0">
                          <a:solidFill>
                            <a:schemeClr val="tx1"/>
                          </a:solidFill>
                          <a:effectLst/>
                        </a:rPr>
                        <a:t>Barsebäck</a:t>
                      </a:r>
                      <a:endParaRPr lang="sv-SE" sz="1000" dirty="0">
                        <a:solidFill>
                          <a:schemeClr val="tx1"/>
                        </a:solidFill>
                        <a:effectLst/>
                        <a:latin typeface="Times New Roman"/>
                        <a:ea typeface="Times New Roman"/>
                      </a:endParaRPr>
                    </a:p>
                  </a:txBody>
                  <a:tcPr marL="55973" marR="55973" marT="0" marB="0"/>
                </a:tc>
                <a:tc>
                  <a:txBody>
                    <a:bodyPr/>
                    <a:lstStyle/>
                    <a:p>
                      <a:pPr>
                        <a:spcAft>
                          <a:spcPts val="0"/>
                        </a:spcAft>
                        <a:tabLst>
                          <a:tab pos="1943100" algn="l"/>
                        </a:tabLst>
                      </a:pPr>
                      <a:r>
                        <a:rPr lang="sv-SE" sz="1300" baseline="0" dirty="0">
                          <a:solidFill>
                            <a:schemeClr val="tx1"/>
                          </a:solidFill>
                          <a:effectLst/>
                        </a:rPr>
                        <a:t>Maria </a:t>
                      </a:r>
                      <a:r>
                        <a:rPr lang="sv-SE" sz="1300" baseline="0" dirty="0" err="1">
                          <a:solidFill>
                            <a:schemeClr val="tx1"/>
                          </a:solidFill>
                          <a:effectLst/>
                        </a:rPr>
                        <a:t>Taranger</a:t>
                      </a:r>
                      <a:endParaRPr lang="sv-SE" sz="1200" u="sng" kern="1200" baseline="0" dirty="0">
                        <a:solidFill>
                          <a:schemeClr val="tx1"/>
                        </a:solidFill>
                        <a:effectLst/>
                        <a:latin typeface="+mn-lt"/>
                        <a:ea typeface="+mn-ea"/>
                        <a:cs typeface="+mn-cs"/>
                      </a:endParaRPr>
                    </a:p>
                    <a:p>
                      <a:pPr>
                        <a:spcAft>
                          <a:spcPts val="0"/>
                        </a:spcAft>
                        <a:tabLst>
                          <a:tab pos="1943100" algn="l"/>
                        </a:tabLst>
                      </a:pPr>
                      <a:r>
                        <a:rPr lang="sv-SE" sz="1200" u="sng" kern="1200" baseline="0" dirty="0" err="1">
                          <a:solidFill>
                            <a:schemeClr val="tx1"/>
                          </a:solidFill>
                          <a:effectLst/>
                          <a:latin typeface="+mn-lt"/>
                          <a:ea typeface="+mn-ea"/>
                          <a:cs typeface="+mn-cs"/>
                          <a:hlinkClick r:id="rId4"/>
                        </a:rPr>
                        <a:t>Maria.Taranger@bkab.uniper.energy</a:t>
                      </a:r>
                      <a:endParaRPr lang="sv-SE" sz="1200" u="sng" kern="1200" baseline="0" dirty="0">
                        <a:solidFill>
                          <a:schemeClr val="tx1"/>
                        </a:solidFill>
                        <a:effectLst/>
                        <a:latin typeface="+mn-lt"/>
                        <a:ea typeface="+mn-ea"/>
                        <a:cs typeface="+mn-cs"/>
                      </a:endParaRPr>
                    </a:p>
                  </a:txBody>
                  <a:tcPr marL="55973" marR="55973" marT="0" marB="0"/>
                </a:tc>
                <a:tc>
                  <a:txBody>
                    <a:bodyPr/>
                    <a:lstStyle/>
                    <a:p>
                      <a:pPr>
                        <a:spcAft>
                          <a:spcPts val="0"/>
                        </a:spcAft>
                        <a:tabLst>
                          <a:tab pos="1943100" algn="l"/>
                        </a:tabLst>
                      </a:pPr>
                      <a:r>
                        <a:rPr lang="sv-SE" sz="1300" dirty="0">
                          <a:solidFill>
                            <a:schemeClr val="tx1"/>
                          </a:solidFill>
                          <a:effectLst/>
                        </a:rPr>
                        <a:t>0706-825105</a:t>
                      </a:r>
                      <a:endParaRPr lang="sv-SE" sz="1000" dirty="0">
                        <a:solidFill>
                          <a:schemeClr val="tx1"/>
                        </a:solidFill>
                        <a:effectLst/>
                        <a:latin typeface="Times New Roman"/>
                        <a:ea typeface="Times New Roman"/>
                      </a:endParaRPr>
                    </a:p>
                  </a:txBody>
                  <a:tcPr marL="55973" marR="55973" marT="0" marB="0"/>
                </a:tc>
                <a:extLst>
                  <a:ext uri="{0D108BD9-81ED-4DB2-BD59-A6C34878D82A}">
                    <a16:rowId xmlns:a16="http://schemas.microsoft.com/office/drawing/2014/main" xmlns="" val="10011"/>
                  </a:ext>
                </a:extLst>
              </a:tr>
            </a:tbl>
          </a:graphicData>
        </a:graphic>
      </p:graphicFrame>
      <p:sp>
        <p:nvSpPr>
          <p:cNvPr id="14393" name="Rectangle 1"/>
          <p:cNvSpPr>
            <a:spLocks noChangeArrowheads="1"/>
          </p:cNvSpPr>
          <p:nvPr/>
        </p:nvSpPr>
        <p:spPr bwMode="auto">
          <a:xfrm>
            <a:off x="1616075" y="1258888"/>
            <a:ext cx="184150" cy="61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tabLst>
                <a:tab pos="1943100" algn="l"/>
              </a:tabLst>
              <a:defRPr sz="2800">
                <a:solidFill>
                  <a:schemeClr val="tx1"/>
                </a:solidFill>
                <a:latin typeface="Arial" charset="0"/>
              </a:defRPr>
            </a:lvl1pPr>
            <a:lvl2pPr marL="742950" indent="-285750">
              <a:tabLst>
                <a:tab pos="1943100" algn="l"/>
              </a:tabLst>
              <a:defRPr sz="2800">
                <a:solidFill>
                  <a:schemeClr val="tx1"/>
                </a:solidFill>
                <a:latin typeface="Arial" charset="0"/>
              </a:defRPr>
            </a:lvl2pPr>
            <a:lvl3pPr marL="1143000" indent="-228600">
              <a:tabLst>
                <a:tab pos="1943100" algn="l"/>
              </a:tabLst>
              <a:defRPr sz="2800">
                <a:solidFill>
                  <a:schemeClr val="tx1"/>
                </a:solidFill>
                <a:latin typeface="Arial" charset="0"/>
              </a:defRPr>
            </a:lvl3pPr>
            <a:lvl4pPr marL="1600200" indent="-228600">
              <a:tabLst>
                <a:tab pos="1943100" algn="l"/>
              </a:tabLst>
              <a:defRPr sz="2800">
                <a:solidFill>
                  <a:schemeClr val="tx1"/>
                </a:solidFill>
                <a:latin typeface="Arial" charset="0"/>
              </a:defRPr>
            </a:lvl4pPr>
            <a:lvl5pPr marL="2057400" indent="-228600">
              <a:tabLst>
                <a:tab pos="1943100" algn="l"/>
              </a:tabLst>
              <a:defRPr sz="2800">
                <a:solidFill>
                  <a:schemeClr val="tx1"/>
                </a:solidFill>
                <a:latin typeface="Arial" charset="0"/>
              </a:defRPr>
            </a:lvl5pPr>
            <a:lvl6pPr marL="2514600" indent="-228600" eaLnBrk="0" fontAlgn="base" hangingPunct="0">
              <a:spcBef>
                <a:spcPct val="0"/>
              </a:spcBef>
              <a:spcAft>
                <a:spcPct val="0"/>
              </a:spcAft>
              <a:tabLst>
                <a:tab pos="1943100" algn="l"/>
              </a:tabLst>
              <a:defRPr sz="2800">
                <a:solidFill>
                  <a:schemeClr val="tx1"/>
                </a:solidFill>
                <a:latin typeface="Arial" charset="0"/>
              </a:defRPr>
            </a:lvl6pPr>
            <a:lvl7pPr marL="2971800" indent="-228600" eaLnBrk="0" fontAlgn="base" hangingPunct="0">
              <a:spcBef>
                <a:spcPct val="0"/>
              </a:spcBef>
              <a:spcAft>
                <a:spcPct val="0"/>
              </a:spcAft>
              <a:tabLst>
                <a:tab pos="1943100" algn="l"/>
              </a:tabLst>
              <a:defRPr sz="2800">
                <a:solidFill>
                  <a:schemeClr val="tx1"/>
                </a:solidFill>
                <a:latin typeface="Arial" charset="0"/>
              </a:defRPr>
            </a:lvl7pPr>
            <a:lvl8pPr marL="3429000" indent="-228600" eaLnBrk="0" fontAlgn="base" hangingPunct="0">
              <a:spcBef>
                <a:spcPct val="0"/>
              </a:spcBef>
              <a:spcAft>
                <a:spcPct val="0"/>
              </a:spcAft>
              <a:tabLst>
                <a:tab pos="1943100" algn="l"/>
              </a:tabLst>
              <a:defRPr sz="2800">
                <a:solidFill>
                  <a:schemeClr val="tx1"/>
                </a:solidFill>
                <a:latin typeface="Arial" charset="0"/>
              </a:defRPr>
            </a:lvl8pPr>
            <a:lvl9pPr marL="3886200" indent="-228600" eaLnBrk="0" fontAlgn="base" hangingPunct="0">
              <a:spcBef>
                <a:spcPct val="0"/>
              </a:spcBef>
              <a:spcAft>
                <a:spcPct val="0"/>
              </a:spcAft>
              <a:tabLst>
                <a:tab pos="1943100" algn="l"/>
              </a:tabLst>
              <a:defRPr sz="2800">
                <a:solidFill>
                  <a:schemeClr val="tx1"/>
                </a:solidFill>
                <a:latin typeface="Arial" charset="0"/>
              </a:defRPr>
            </a:lvl9pPr>
          </a:lstStyle>
          <a:p>
            <a:pPr eaLnBrk="0" fontAlgn="base" hangingPunct="0">
              <a:spcBef>
                <a:spcPct val="0"/>
              </a:spcBef>
              <a:spcAft>
                <a:spcPct val="0"/>
              </a:spcAft>
            </a:pPr>
            <a:endParaRPr lang="sv-SE" altLang="sv-SE" sz="600">
              <a:solidFill>
                <a:srgbClr val="000000"/>
              </a:solidFill>
              <a:ea typeface="Calibri" pitchFamily="34" charset="0"/>
              <a:cs typeface="Times New Roman" pitchFamily="18" charset="0"/>
            </a:endParaRPr>
          </a:p>
          <a:p>
            <a:pPr eaLnBrk="0" fontAlgn="base" hangingPunct="0">
              <a:spcBef>
                <a:spcPct val="0"/>
              </a:spcBef>
              <a:spcAft>
                <a:spcPct val="0"/>
              </a:spcAft>
            </a:pPr>
            <a:endParaRPr lang="sv-SE" altLang="sv-SE">
              <a:solidFill>
                <a:srgbClr val="000000"/>
              </a:solidFill>
              <a:ea typeface="Calibri" pitchFamily="34" charset="0"/>
              <a:cs typeface="Times New Roman" pitchFamily="18" charset="0"/>
            </a:endParaRPr>
          </a:p>
        </p:txBody>
      </p:sp>
      <p:sp>
        <p:nvSpPr>
          <p:cNvPr id="2" name="Platshållare för datum 1"/>
          <p:cNvSpPr>
            <a:spLocks noGrp="1"/>
          </p:cNvSpPr>
          <p:nvPr>
            <p:ph type="dt" sz="half" idx="10"/>
          </p:nvPr>
        </p:nvSpPr>
        <p:spPr/>
        <p:txBody>
          <a:bodyPr/>
          <a:lstStyle/>
          <a:p>
            <a:pPr>
              <a:defRPr/>
            </a:pPr>
            <a:r>
              <a:rPr lang="sv-SE" altLang="sv-SE" smtClean="0">
                <a:solidFill>
                  <a:srgbClr val="000000"/>
                </a:solidFill>
              </a:rPr>
              <a:t>2019-11-22</a:t>
            </a:r>
            <a:endParaRPr lang="en-US" altLang="sv-SE">
              <a:solidFill>
                <a:srgbClr val="000000"/>
              </a:solidFill>
            </a:endParaRPr>
          </a:p>
        </p:txBody>
      </p:sp>
    </p:spTree>
    <p:extLst>
      <p:ext uri="{BB962C8B-B14F-4D97-AF65-F5344CB8AC3E}">
        <p14:creationId xmlns:p14="http://schemas.microsoft.com/office/powerpoint/2010/main" val="13840081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62" name="Rubrik 1"/>
          <p:cNvSpPr>
            <a:spLocks noGrp="1"/>
          </p:cNvSpPr>
          <p:nvPr>
            <p:ph type="title"/>
          </p:nvPr>
        </p:nvSpPr>
        <p:spPr/>
        <p:txBody>
          <a:bodyPr/>
          <a:lstStyle/>
          <a:p>
            <a:r>
              <a:rPr lang="en-GB" altLang="sv-SE" b="1">
                <a:ea typeface="Calibri" pitchFamily="34" charset="0"/>
                <a:cs typeface="Times New Roman" pitchFamily="18" charset="0"/>
              </a:rPr>
              <a:t>Representant i WiN Global</a:t>
            </a:r>
            <a:endParaRPr lang="sv-SE" altLang="sv-SE">
              <a:ea typeface="Calibri" pitchFamily="34" charset="0"/>
              <a:cs typeface="Times New Roman" pitchFamily="18" charset="0"/>
            </a:endParaRPr>
          </a:p>
        </p:txBody>
      </p:sp>
      <p:graphicFrame>
        <p:nvGraphicFramePr>
          <p:cNvPr id="5" name="Platshållare för innehåll 4"/>
          <p:cNvGraphicFramePr>
            <a:graphicFrameLocks noGrp="1"/>
          </p:cNvGraphicFramePr>
          <p:nvPr>
            <p:ph idx="1"/>
            <p:extLst>
              <p:ext uri="{D42A27DB-BD31-4B8C-83A1-F6EECF244321}">
                <p14:modId xmlns:p14="http://schemas.microsoft.com/office/powerpoint/2010/main" val="3022944149"/>
              </p:ext>
            </p:extLst>
          </p:nvPr>
        </p:nvGraphicFramePr>
        <p:xfrm>
          <a:off x="622300" y="1776413"/>
          <a:ext cx="5848351" cy="882650"/>
        </p:xfrm>
        <a:graphic>
          <a:graphicData uri="http://schemas.openxmlformats.org/drawingml/2006/table">
            <a:tbl>
              <a:tblPr firstRow="1" firstCol="1" bandRow="1">
                <a:tableStyleId>{5C22544A-7EE6-4342-B048-85BDC9FD1C3A}</a:tableStyleId>
              </a:tblPr>
              <a:tblGrid>
                <a:gridCol w="1949027">
                  <a:extLst>
                    <a:ext uri="{9D8B030D-6E8A-4147-A177-3AD203B41FA5}">
                      <a16:colId xmlns:a16="http://schemas.microsoft.com/office/drawing/2014/main" xmlns="" val="20000"/>
                    </a:ext>
                  </a:extLst>
                </a:gridCol>
                <a:gridCol w="1949662">
                  <a:extLst>
                    <a:ext uri="{9D8B030D-6E8A-4147-A177-3AD203B41FA5}">
                      <a16:colId xmlns:a16="http://schemas.microsoft.com/office/drawing/2014/main" xmlns="" val="20001"/>
                    </a:ext>
                  </a:extLst>
                </a:gridCol>
                <a:gridCol w="1949662">
                  <a:extLst>
                    <a:ext uri="{9D8B030D-6E8A-4147-A177-3AD203B41FA5}">
                      <a16:colId xmlns:a16="http://schemas.microsoft.com/office/drawing/2014/main" xmlns="" val="20002"/>
                    </a:ext>
                  </a:extLst>
                </a:gridCol>
              </a:tblGrid>
              <a:tr h="882650">
                <a:tc>
                  <a:txBody>
                    <a:bodyPr/>
                    <a:lstStyle/>
                    <a:p>
                      <a:pPr>
                        <a:spcAft>
                          <a:spcPts val="0"/>
                        </a:spcAft>
                        <a:tabLst>
                          <a:tab pos="1943100" algn="l"/>
                        </a:tabLst>
                      </a:pPr>
                      <a:r>
                        <a:rPr lang="sv-SE" sz="1600" baseline="0" dirty="0" smtClean="0">
                          <a:solidFill>
                            <a:schemeClr val="tx1"/>
                          </a:solidFill>
                          <a:effectLst/>
                        </a:rPr>
                        <a:t>Helen </a:t>
                      </a:r>
                      <a:r>
                        <a:rPr lang="sv-SE" sz="1600" baseline="0" dirty="0" err="1" smtClean="0">
                          <a:solidFill>
                            <a:schemeClr val="tx1"/>
                          </a:solidFill>
                          <a:effectLst/>
                        </a:rPr>
                        <a:t>Bigun</a:t>
                      </a:r>
                      <a:endParaRPr lang="sv-SE" sz="1050" baseline="0" dirty="0" smtClean="0">
                        <a:solidFill>
                          <a:schemeClr val="tx1"/>
                        </a:solidFill>
                        <a:effectLst/>
                      </a:endParaRPr>
                    </a:p>
                    <a:p>
                      <a:pPr marL="0" algn="l" defTabSz="914400" rtl="0" eaLnBrk="1" latinLnBrk="0" hangingPunct="1">
                        <a:spcAft>
                          <a:spcPts val="0"/>
                        </a:spcAft>
                        <a:tabLst>
                          <a:tab pos="1943100" algn="l"/>
                        </a:tabLst>
                      </a:pPr>
                      <a:r>
                        <a:rPr lang="sv-SE" sz="1000" u="sng" kern="1200" baseline="0" dirty="0" smtClean="0">
                          <a:solidFill>
                            <a:schemeClr val="tx1"/>
                          </a:solidFill>
                          <a:effectLst/>
                          <a:latin typeface="+mn-lt"/>
                          <a:ea typeface="+mn-ea"/>
                          <a:cs typeface="+mn-cs"/>
                        </a:rPr>
                        <a:t>helen.bigun@afconsult.com</a:t>
                      </a:r>
                      <a:endParaRPr lang="sv-SE" sz="1000" u="sng" kern="1200" baseline="0" dirty="0">
                        <a:solidFill>
                          <a:schemeClr val="tx1"/>
                        </a:solidFill>
                        <a:effectLst/>
                        <a:latin typeface="+mn-lt"/>
                        <a:ea typeface="+mn-ea"/>
                        <a:cs typeface="+mn-cs"/>
                      </a:endParaRPr>
                    </a:p>
                  </a:txBody>
                  <a:tcPr marL="68565" marR="68565"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tab pos="1943100" algn="l"/>
                        </a:tabLst>
                        <a:defRPr/>
                      </a:pPr>
                      <a:r>
                        <a:rPr lang="sv-SE" sz="1200" dirty="0" smtClean="0">
                          <a:solidFill>
                            <a:schemeClr val="tx1"/>
                          </a:solidFill>
                          <a:effectLst/>
                        </a:rPr>
                        <a:t>070-5395377</a:t>
                      </a:r>
                      <a:endParaRPr lang="sv-SE" sz="900" dirty="0" smtClean="0">
                        <a:solidFill>
                          <a:schemeClr val="tx1"/>
                        </a:solidFill>
                        <a:effectLst/>
                        <a:latin typeface="Times New Roman"/>
                        <a:ea typeface="Times New Roman"/>
                      </a:endParaRPr>
                    </a:p>
                    <a:p>
                      <a:pPr>
                        <a:spcAft>
                          <a:spcPts val="0"/>
                        </a:spcAft>
                        <a:tabLst>
                          <a:tab pos="1943100" algn="l"/>
                        </a:tabLst>
                      </a:pPr>
                      <a:endParaRPr lang="sv-SE" sz="1200" dirty="0">
                        <a:solidFill>
                          <a:schemeClr val="tx1"/>
                        </a:solidFill>
                        <a:effectLst/>
                        <a:latin typeface="Times New Roman"/>
                        <a:ea typeface="Times New Roman"/>
                      </a:endParaRPr>
                    </a:p>
                  </a:txBody>
                  <a:tcPr marL="68565" marR="68565" marT="0" marB="0"/>
                </a:tc>
                <a:tc>
                  <a:txBody>
                    <a:bodyPr/>
                    <a:lstStyle/>
                    <a:p>
                      <a:pPr>
                        <a:spcAft>
                          <a:spcPts val="0"/>
                        </a:spcAft>
                        <a:tabLst>
                          <a:tab pos="1943100" algn="l"/>
                        </a:tabLst>
                      </a:pPr>
                      <a:r>
                        <a:rPr lang="en-GB" sz="1600" dirty="0" err="1">
                          <a:solidFill>
                            <a:schemeClr val="tx1"/>
                          </a:solidFill>
                          <a:effectLst/>
                        </a:rPr>
                        <a:t>Medlem</a:t>
                      </a:r>
                      <a:r>
                        <a:rPr lang="en-GB" sz="1600" dirty="0">
                          <a:solidFill>
                            <a:schemeClr val="tx1"/>
                          </a:solidFill>
                          <a:effectLst/>
                        </a:rPr>
                        <a:t> </a:t>
                      </a:r>
                      <a:r>
                        <a:rPr lang="en-GB" sz="1600" dirty="0" err="1">
                          <a:solidFill>
                            <a:schemeClr val="tx1"/>
                          </a:solidFill>
                          <a:effectLst/>
                        </a:rPr>
                        <a:t>av</a:t>
                      </a:r>
                      <a:r>
                        <a:rPr lang="en-GB" sz="1600" dirty="0">
                          <a:solidFill>
                            <a:schemeClr val="tx1"/>
                          </a:solidFill>
                          <a:effectLst/>
                        </a:rPr>
                        <a:t> </a:t>
                      </a:r>
                      <a:r>
                        <a:rPr lang="en-GB" sz="1600" dirty="0" err="1">
                          <a:solidFill>
                            <a:schemeClr val="tx1"/>
                          </a:solidFill>
                          <a:effectLst/>
                        </a:rPr>
                        <a:t>WiN</a:t>
                      </a:r>
                      <a:r>
                        <a:rPr lang="en-GB" sz="1600" dirty="0">
                          <a:solidFill>
                            <a:schemeClr val="tx1"/>
                          </a:solidFill>
                          <a:effectLst/>
                        </a:rPr>
                        <a:t> Executive Board</a:t>
                      </a:r>
                      <a:endParaRPr lang="sv-SE" sz="1200" dirty="0">
                        <a:solidFill>
                          <a:schemeClr val="tx1"/>
                        </a:solidFill>
                        <a:effectLst/>
                        <a:latin typeface="Times New Roman"/>
                        <a:ea typeface="Times New Roman"/>
                      </a:endParaRPr>
                    </a:p>
                  </a:txBody>
                  <a:tcPr marL="68565" marR="68565" marT="0" marB="0"/>
                </a:tc>
                <a:extLst>
                  <a:ext uri="{0D108BD9-81ED-4DB2-BD59-A6C34878D82A}">
                    <a16:rowId xmlns:a16="http://schemas.microsoft.com/office/drawing/2014/main" xmlns="" val="10000"/>
                  </a:ext>
                </a:extLst>
              </a:tr>
            </a:tbl>
          </a:graphicData>
        </a:graphic>
      </p:graphicFrame>
      <p:sp>
        <p:nvSpPr>
          <p:cNvPr id="15374" name="Rektangel 1"/>
          <p:cNvSpPr>
            <a:spLocks noChangeArrowheads="1"/>
          </p:cNvSpPr>
          <p:nvPr/>
        </p:nvSpPr>
        <p:spPr bwMode="auto">
          <a:xfrm>
            <a:off x="395288" y="3311525"/>
            <a:ext cx="8437562" cy="298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0" fontAlgn="base" hangingPunct="0">
              <a:spcBef>
                <a:spcPct val="0"/>
              </a:spcBef>
              <a:spcAft>
                <a:spcPct val="0"/>
              </a:spcAft>
              <a:buFont typeface="Arial" charset="0"/>
              <a:buChar char="•"/>
            </a:pPr>
            <a:r>
              <a:rPr lang="en-US" altLang="sv-SE" sz="2400" dirty="0">
                <a:solidFill>
                  <a:srgbClr val="000000"/>
                </a:solidFill>
              </a:rPr>
              <a:t>WiN Sverige </a:t>
            </a:r>
            <a:r>
              <a:rPr lang="en-US" altLang="sv-SE" sz="2400" dirty="0" err="1">
                <a:solidFill>
                  <a:srgbClr val="000000"/>
                </a:solidFill>
              </a:rPr>
              <a:t>är</a:t>
            </a:r>
            <a:r>
              <a:rPr lang="en-US" altLang="sv-SE" sz="2400" dirty="0">
                <a:solidFill>
                  <a:srgbClr val="000000"/>
                </a:solidFill>
              </a:rPr>
              <a:t> </a:t>
            </a:r>
            <a:r>
              <a:rPr lang="en-US" altLang="sv-SE" sz="2400" dirty="0" err="1">
                <a:solidFill>
                  <a:srgbClr val="000000"/>
                </a:solidFill>
              </a:rPr>
              <a:t>stolta</a:t>
            </a:r>
            <a:r>
              <a:rPr lang="en-US" altLang="sv-SE" sz="2400" dirty="0">
                <a:solidFill>
                  <a:srgbClr val="000000"/>
                </a:solidFill>
              </a:rPr>
              <a:t> </a:t>
            </a:r>
            <a:r>
              <a:rPr lang="en-US" altLang="sv-SE" sz="2400" dirty="0" err="1">
                <a:solidFill>
                  <a:srgbClr val="000000"/>
                </a:solidFill>
              </a:rPr>
              <a:t>över</a:t>
            </a:r>
            <a:r>
              <a:rPr lang="en-US" altLang="sv-SE" sz="2400" dirty="0">
                <a:solidFill>
                  <a:srgbClr val="000000"/>
                </a:solidFill>
              </a:rPr>
              <a:t> </a:t>
            </a:r>
            <a:r>
              <a:rPr lang="en-US" altLang="sv-SE" sz="2400" dirty="0" err="1">
                <a:solidFill>
                  <a:srgbClr val="000000"/>
                </a:solidFill>
              </a:rPr>
              <a:t>att</a:t>
            </a:r>
            <a:r>
              <a:rPr lang="en-US" altLang="sv-SE" sz="2400" dirty="0">
                <a:solidFill>
                  <a:srgbClr val="000000"/>
                </a:solidFill>
              </a:rPr>
              <a:t> ha </a:t>
            </a:r>
            <a:r>
              <a:rPr lang="en-US" altLang="sv-SE" sz="2400" dirty="0" err="1">
                <a:solidFill>
                  <a:srgbClr val="000000"/>
                </a:solidFill>
              </a:rPr>
              <a:t>en</a:t>
            </a:r>
            <a:r>
              <a:rPr lang="en-US" altLang="sv-SE" sz="2400" dirty="0">
                <a:solidFill>
                  <a:srgbClr val="000000"/>
                </a:solidFill>
              </a:rPr>
              <a:t> </a:t>
            </a:r>
            <a:r>
              <a:rPr lang="en-US" altLang="sv-SE" sz="2400" dirty="0" err="1">
                <a:solidFill>
                  <a:srgbClr val="000000"/>
                </a:solidFill>
              </a:rPr>
              <a:t>representant</a:t>
            </a:r>
            <a:r>
              <a:rPr lang="en-US" altLang="sv-SE" sz="2400" dirty="0">
                <a:solidFill>
                  <a:srgbClr val="000000"/>
                </a:solidFill>
              </a:rPr>
              <a:t> I Executive Board!</a:t>
            </a:r>
          </a:p>
          <a:p>
            <a:pPr eaLnBrk="0" fontAlgn="base" hangingPunct="0">
              <a:spcBef>
                <a:spcPct val="0"/>
              </a:spcBef>
              <a:spcAft>
                <a:spcPct val="0"/>
              </a:spcAft>
              <a:buFont typeface="Arial" charset="0"/>
              <a:buChar char="•"/>
            </a:pPr>
            <a:r>
              <a:rPr lang="en-US" altLang="sv-SE" sz="2400" dirty="0">
                <a:solidFill>
                  <a:srgbClr val="000000"/>
                </a:solidFill>
              </a:rPr>
              <a:t>Executive Board </a:t>
            </a:r>
            <a:r>
              <a:rPr lang="en-US" altLang="sv-SE" sz="2400" dirty="0" err="1">
                <a:solidFill>
                  <a:srgbClr val="000000"/>
                </a:solidFill>
              </a:rPr>
              <a:t>består</a:t>
            </a:r>
            <a:r>
              <a:rPr lang="en-US" altLang="sv-SE" sz="2400" dirty="0">
                <a:solidFill>
                  <a:srgbClr val="000000"/>
                </a:solidFill>
              </a:rPr>
              <a:t> </a:t>
            </a:r>
            <a:r>
              <a:rPr lang="en-US" altLang="sv-SE" sz="2400" dirty="0" err="1">
                <a:solidFill>
                  <a:srgbClr val="000000"/>
                </a:solidFill>
              </a:rPr>
              <a:t>av</a:t>
            </a:r>
            <a:r>
              <a:rPr lang="en-US" altLang="sv-SE" sz="2400" dirty="0">
                <a:solidFill>
                  <a:srgbClr val="000000"/>
                </a:solidFill>
              </a:rPr>
              <a:t> 16 </a:t>
            </a:r>
            <a:r>
              <a:rPr lang="en-US" altLang="sv-SE" sz="2400" dirty="0" err="1">
                <a:solidFill>
                  <a:srgbClr val="000000"/>
                </a:solidFill>
              </a:rPr>
              <a:t>personer</a:t>
            </a:r>
            <a:r>
              <a:rPr lang="en-US" altLang="sv-SE" sz="2400" dirty="0">
                <a:solidFill>
                  <a:srgbClr val="000000"/>
                </a:solidFill>
              </a:rPr>
              <a:t> (President, Vice President, </a:t>
            </a:r>
            <a:r>
              <a:rPr lang="en-US" altLang="sv-SE" sz="2400" dirty="0" err="1">
                <a:solidFill>
                  <a:srgbClr val="000000"/>
                </a:solidFill>
              </a:rPr>
              <a:t>Sekreterare</a:t>
            </a:r>
            <a:r>
              <a:rPr lang="en-US" altLang="sv-SE" sz="2400" dirty="0">
                <a:solidFill>
                  <a:srgbClr val="000000"/>
                </a:solidFill>
              </a:rPr>
              <a:t> </a:t>
            </a:r>
            <a:r>
              <a:rPr lang="en-US" altLang="sv-SE" sz="2400" dirty="0" err="1">
                <a:solidFill>
                  <a:srgbClr val="000000"/>
                </a:solidFill>
              </a:rPr>
              <a:t>och</a:t>
            </a:r>
            <a:r>
              <a:rPr lang="en-US" altLang="sv-SE" sz="2400" dirty="0">
                <a:solidFill>
                  <a:srgbClr val="000000"/>
                </a:solidFill>
              </a:rPr>
              <a:t> 13 </a:t>
            </a:r>
            <a:r>
              <a:rPr lang="en-US" altLang="sv-SE" sz="2400" dirty="0" err="1">
                <a:solidFill>
                  <a:srgbClr val="000000"/>
                </a:solidFill>
              </a:rPr>
              <a:t>ytterligare</a:t>
            </a:r>
            <a:r>
              <a:rPr lang="en-US" altLang="sv-SE" sz="2400" dirty="0">
                <a:solidFill>
                  <a:srgbClr val="000000"/>
                </a:solidFill>
              </a:rPr>
              <a:t> </a:t>
            </a:r>
            <a:r>
              <a:rPr lang="en-US" altLang="sv-SE" sz="2400" dirty="0" err="1">
                <a:solidFill>
                  <a:srgbClr val="000000"/>
                </a:solidFill>
              </a:rPr>
              <a:t>medlemmar</a:t>
            </a:r>
            <a:r>
              <a:rPr lang="en-US" altLang="sv-SE" sz="2400" dirty="0">
                <a:solidFill>
                  <a:srgbClr val="000000"/>
                </a:solidFill>
              </a:rPr>
              <a:t>)</a:t>
            </a:r>
          </a:p>
          <a:p>
            <a:pPr eaLnBrk="0" fontAlgn="base" hangingPunct="0">
              <a:spcBef>
                <a:spcPct val="0"/>
              </a:spcBef>
              <a:spcAft>
                <a:spcPct val="0"/>
              </a:spcAft>
              <a:buFont typeface="Arial" charset="0"/>
              <a:buChar char="•"/>
            </a:pPr>
            <a:r>
              <a:rPr lang="en-US" altLang="sv-SE" sz="2400" dirty="0" err="1">
                <a:solidFill>
                  <a:srgbClr val="000000"/>
                </a:solidFill>
              </a:rPr>
              <a:t>Alla</a:t>
            </a:r>
            <a:r>
              <a:rPr lang="en-US" altLang="sv-SE" sz="2400" dirty="0">
                <a:solidFill>
                  <a:srgbClr val="000000"/>
                </a:solidFill>
              </a:rPr>
              <a:t> 109 </a:t>
            </a:r>
            <a:r>
              <a:rPr lang="en-US" altLang="sv-SE" sz="2400" dirty="0" err="1">
                <a:solidFill>
                  <a:srgbClr val="000000"/>
                </a:solidFill>
              </a:rPr>
              <a:t>länder</a:t>
            </a:r>
            <a:r>
              <a:rPr lang="en-US" altLang="sv-SE" sz="2400" dirty="0">
                <a:solidFill>
                  <a:srgbClr val="000000"/>
                </a:solidFill>
              </a:rPr>
              <a:t> </a:t>
            </a:r>
            <a:r>
              <a:rPr lang="en-US" altLang="sv-SE" sz="2400" dirty="0" err="1">
                <a:solidFill>
                  <a:srgbClr val="000000"/>
                </a:solidFill>
              </a:rPr>
              <a:t>är</a:t>
            </a:r>
            <a:r>
              <a:rPr lang="en-US" altLang="sv-SE" sz="2400" dirty="0">
                <a:solidFill>
                  <a:srgbClr val="000000"/>
                </a:solidFill>
              </a:rPr>
              <a:t> </a:t>
            </a:r>
            <a:r>
              <a:rPr lang="en-US" altLang="sv-SE" sz="2400" dirty="0" err="1">
                <a:solidFill>
                  <a:srgbClr val="000000"/>
                </a:solidFill>
              </a:rPr>
              <a:t>alltså</a:t>
            </a:r>
            <a:r>
              <a:rPr lang="en-US" altLang="sv-SE" sz="2400" dirty="0">
                <a:solidFill>
                  <a:srgbClr val="000000"/>
                </a:solidFill>
              </a:rPr>
              <a:t> </a:t>
            </a:r>
            <a:r>
              <a:rPr lang="en-US" altLang="sv-SE" sz="2400" dirty="0" err="1">
                <a:solidFill>
                  <a:srgbClr val="000000"/>
                </a:solidFill>
              </a:rPr>
              <a:t>inte</a:t>
            </a:r>
            <a:r>
              <a:rPr lang="en-US" altLang="sv-SE" sz="2400" dirty="0">
                <a:solidFill>
                  <a:srgbClr val="000000"/>
                </a:solidFill>
              </a:rPr>
              <a:t> </a:t>
            </a:r>
            <a:r>
              <a:rPr lang="en-US" altLang="sv-SE" sz="2400" dirty="0" err="1">
                <a:solidFill>
                  <a:srgbClr val="000000"/>
                </a:solidFill>
              </a:rPr>
              <a:t>representerade</a:t>
            </a:r>
            <a:endParaRPr lang="en-US" altLang="sv-SE" sz="2400" dirty="0">
              <a:solidFill>
                <a:srgbClr val="000000"/>
              </a:solidFill>
            </a:endParaRPr>
          </a:p>
          <a:p>
            <a:pPr eaLnBrk="0" fontAlgn="base" hangingPunct="0">
              <a:spcBef>
                <a:spcPct val="0"/>
              </a:spcBef>
              <a:spcAft>
                <a:spcPct val="0"/>
              </a:spcAft>
              <a:buFont typeface="Arial" charset="0"/>
              <a:buChar char="•"/>
            </a:pPr>
            <a:r>
              <a:rPr lang="en-US" altLang="sv-SE" sz="2400" dirty="0" err="1">
                <a:solidFill>
                  <a:srgbClr val="000000"/>
                </a:solidFill>
              </a:rPr>
              <a:t>Flera</a:t>
            </a:r>
            <a:r>
              <a:rPr lang="en-US" altLang="sv-SE" sz="2400" dirty="0">
                <a:solidFill>
                  <a:srgbClr val="000000"/>
                </a:solidFill>
              </a:rPr>
              <a:t> </a:t>
            </a:r>
            <a:r>
              <a:rPr lang="en-US" altLang="sv-SE" sz="2400" dirty="0" err="1">
                <a:solidFill>
                  <a:srgbClr val="000000"/>
                </a:solidFill>
              </a:rPr>
              <a:t>underliggande</a:t>
            </a:r>
            <a:r>
              <a:rPr lang="en-US" altLang="sv-SE" sz="2400" dirty="0">
                <a:solidFill>
                  <a:srgbClr val="000000"/>
                </a:solidFill>
              </a:rPr>
              <a:t> </a:t>
            </a:r>
            <a:r>
              <a:rPr lang="en-US" altLang="sv-SE" sz="2400" dirty="0" err="1">
                <a:solidFill>
                  <a:srgbClr val="000000"/>
                </a:solidFill>
              </a:rPr>
              <a:t>kommitéer</a:t>
            </a:r>
            <a:r>
              <a:rPr lang="en-US" altLang="sv-SE" sz="2400" dirty="0">
                <a:solidFill>
                  <a:srgbClr val="000000"/>
                </a:solidFill>
              </a:rPr>
              <a:t> (</a:t>
            </a:r>
            <a:r>
              <a:rPr lang="en-US" altLang="sv-SE" sz="2400" dirty="0" err="1">
                <a:solidFill>
                  <a:srgbClr val="000000"/>
                </a:solidFill>
              </a:rPr>
              <a:t>kommunikation</a:t>
            </a:r>
            <a:r>
              <a:rPr lang="en-US" altLang="sv-SE" sz="2400" dirty="0">
                <a:solidFill>
                  <a:srgbClr val="000000"/>
                </a:solidFill>
              </a:rPr>
              <a:t>, </a:t>
            </a:r>
            <a:r>
              <a:rPr lang="en-US" altLang="sv-SE" sz="2400" dirty="0" err="1">
                <a:solidFill>
                  <a:srgbClr val="000000"/>
                </a:solidFill>
              </a:rPr>
              <a:t>strategisk</a:t>
            </a:r>
            <a:r>
              <a:rPr lang="en-US" altLang="sv-SE" sz="2400" dirty="0">
                <a:solidFill>
                  <a:srgbClr val="000000"/>
                </a:solidFill>
              </a:rPr>
              <a:t> plan, </a:t>
            </a:r>
            <a:r>
              <a:rPr lang="en-US" altLang="sv-SE" sz="2400" dirty="0" err="1">
                <a:solidFill>
                  <a:srgbClr val="000000"/>
                </a:solidFill>
              </a:rPr>
              <a:t>mentorskap</a:t>
            </a:r>
            <a:r>
              <a:rPr lang="en-US" altLang="sv-SE" sz="2400" dirty="0">
                <a:solidFill>
                  <a:srgbClr val="000000"/>
                </a:solidFill>
              </a:rPr>
              <a:t>)</a:t>
            </a:r>
          </a:p>
          <a:p>
            <a:pPr eaLnBrk="0" fontAlgn="base" hangingPunct="0">
              <a:spcBef>
                <a:spcPct val="0"/>
              </a:spcBef>
              <a:spcAft>
                <a:spcPct val="0"/>
              </a:spcAft>
              <a:buFont typeface="Arial" charset="0"/>
              <a:buChar char="•"/>
            </a:pPr>
            <a:endParaRPr lang="sv-SE" altLang="sv-SE" sz="2000" dirty="0">
              <a:solidFill>
                <a:srgbClr val="000000"/>
              </a:solidFill>
            </a:endParaRPr>
          </a:p>
        </p:txBody>
      </p:sp>
      <p:sp>
        <p:nvSpPr>
          <p:cNvPr id="2" name="Platshållare för datum 1"/>
          <p:cNvSpPr>
            <a:spLocks noGrp="1"/>
          </p:cNvSpPr>
          <p:nvPr>
            <p:ph type="dt" sz="half" idx="10"/>
          </p:nvPr>
        </p:nvSpPr>
        <p:spPr/>
        <p:txBody>
          <a:bodyPr/>
          <a:lstStyle/>
          <a:p>
            <a:pPr>
              <a:defRPr/>
            </a:pPr>
            <a:r>
              <a:rPr lang="sv-SE" altLang="sv-SE" smtClean="0">
                <a:solidFill>
                  <a:srgbClr val="000000"/>
                </a:solidFill>
              </a:rPr>
              <a:t>2019-11-22</a:t>
            </a:r>
            <a:endParaRPr lang="en-US" altLang="sv-SE">
              <a:solidFill>
                <a:srgbClr val="000000"/>
              </a:solidFill>
            </a:endParaRPr>
          </a:p>
        </p:txBody>
      </p:sp>
    </p:spTree>
    <p:extLst>
      <p:ext uri="{BB962C8B-B14F-4D97-AF65-F5344CB8AC3E}">
        <p14:creationId xmlns:p14="http://schemas.microsoft.com/office/powerpoint/2010/main" val="9848949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86" name="Rubrik 1"/>
          <p:cNvSpPr>
            <a:spLocks noGrp="1"/>
          </p:cNvSpPr>
          <p:nvPr>
            <p:ph type="title"/>
          </p:nvPr>
        </p:nvSpPr>
        <p:spPr/>
        <p:txBody>
          <a:bodyPr/>
          <a:lstStyle/>
          <a:p>
            <a:r>
              <a:rPr lang="sv-SE" altLang="sv-SE"/>
              <a:t>Kontaktuppgifter</a:t>
            </a:r>
          </a:p>
        </p:txBody>
      </p:sp>
      <p:sp>
        <p:nvSpPr>
          <p:cNvPr id="16387" name="Platshållare för innehåll 2"/>
          <p:cNvSpPr>
            <a:spLocks noGrp="1"/>
          </p:cNvSpPr>
          <p:nvPr>
            <p:ph idx="1"/>
          </p:nvPr>
        </p:nvSpPr>
        <p:spPr/>
        <p:txBody>
          <a:bodyPr/>
          <a:lstStyle/>
          <a:p>
            <a:endParaRPr lang="sv-SE" altLang="sv-SE" b="1" dirty="0">
              <a:solidFill>
                <a:schemeClr val="accent2"/>
              </a:solidFill>
              <a:hlinkClick r:id="rId2"/>
            </a:endParaRPr>
          </a:p>
          <a:p>
            <a:r>
              <a:rPr lang="sv-SE" altLang="sv-SE" b="1" dirty="0">
                <a:solidFill>
                  <a:schemeClr val="accent2"/>
                </a:solidFill>
                <a:hlinkClick r:id="rId2"/>
              </a:rPr>
              <a:t>www.winsverige.se</a:t>
            </a:r>
            <a:endParaRPr lang="sv-SE" altLang="sv-SE" b="1" dirty="0">
              <a:solidFill>
                <a:schemeClr val="accent2"/>
              </a:solidFill>
            </a:endParaRPr>
          </a:p>
          <a:p>
            <a:r>
              <a:rPr lang="sv-SE" altLang="sv-SE" dirty="0"/>
              <a:t>Facebook: </a:t>
            </a:r>
            <a:r>
              <a:rPr lang="sv-SE" altLang="sv-SE" b="1" dirty="0" err="1"/>
              <a:t>Women</a:t>
            </a:r>
            <a:r>
              <a:rPr lang="sv-SE" altLang="sv-SE" b="1" dirty="0"/>
              <a:t> in </a:t>
            </a:r>
            <a:r>
              <a:rPr lang="sv-SE" altLang="sv-SE" b="1" dirty="0" err="1"/>
              <a:t>Nuclear</a:t>
            </a:r>
            <a:r>
              <a:rPr lang="sv-SE" altLang="sv-SE" b="1" dirty="0"/>
              <a:t> Sverige</a:t>
            </a:r>
          </a:p>
          <a:p>
            <a:r>
              <a:rPr lang="sv-SE" altLang="sv-SE" dirty="0"/>
              <a:t>LinkedIn: </a:t>
            </a:r>
            <a:r>
              <a:rPr lang="sv-SE" altLang="sv-SE" b="1" dirty="0" err="1"/>
              <a:t>WiN</a:t>
            </a:r>
            <a:r>
              <a:rPr lang="sv-SE" altLang="sv-SE" b="1" dirty="0"/>
              <a:t> Sweden</a:t>
            </a:r>
          </a:p>
          <a:p>
            <a:r>
              <a:rPr lang="sv-SE" altLang="sv-SE" dirty="0"/>
              <a:t>OKG, </a:t>
            </a:r>
            <a:r>
              <a:rPr lang="sv-SE" altLang="sv-SE" dirty="0" smtClean="0"/>
              <a:t>Vattenfall, Ringhals</a:t>
            </a:r>
            <a:r>
              <a:rPr lang="sv-SE" altLang="sv-SE" dirty="0"/>
              <a:t>, Forsmark och SKB har hemsida på företagens intranät</a:t>
            </a:r>
          </a:p>
          <a:p>
            <a:endParaRPr lang="sv-SE" altLang="sv-SE" dirty="0"/>
          </a:p>
        </p:txBody>
      </p:sp>
      <p:sp>
        <p:nvSpPr>
          <p:cNvPr id="2" name="Platshållare för datum 1"/>
          <p:cNvSpPr>
            <a:spLocks noGrp="1"/>
          </p:cNvSpPr>
          <p:nvPr>
            <p:ph type="dt" sz="half" idx="10"/>
          </p:nvPr>
        </p:nvSpPr>
        <p:spPr/>
        <p:txBody>
          <a:bodyPr/>
          <a:lstStyle/>
          <a:p>
            <a:pPr>
              <a:defRPr/>
            </a:pPr>
            <a:r>
              <a:rPr lang="sv-SE" altLang="sv-SE" smtClean="0">
                <a:solidFill>
                  <a:srgbClr val="000000"/>
                </a:solidFill>
              </a:rPr>
              <a:t>2019-11-22</a:t>
            </a:r>
            <a:endParaRPr lang="en-US" altLang="sv-SE">
              <a:solidFill>
                <a:srgbClr val="000000"/>
              </a:solidFill>
            </a:endParaRPr>
          </a:p>
        </p:txBody>
      </p:sp>
    </p:spTree>
    <p:extLst>
      <p:ext uri="{BB962C8B-B14F-4D97-AF65-F5344CB8AC3E}">
        <p14:creationId xmlns:p14="http://schemas.microsoft.com/office/powerpoint/2010/main" val="4181956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1026"/>
          <p:cNvSpPr>
            <a:spLocks noGrp="1" noChangeArrowheads="1"/>
          </p:cNvSpPr>
          <p:nvPr>
            <p:ph type="ctrTitle"/>
          </p:nvPr>
        </p:nvSpPr>
        <p:spPr>
          <a:xfrm>
            <a:off x="179512" y="404664"/>
            <a:ext cx="7416800" cy="1470025"/>
          </a:xfrm>
        </p:spPr>
        <p:txBody>
          <a:bodyPr/>
          <a:lstStyle/>
          <a:p>
            <a:pPr eaLnBrk="1" hangingPunct="1"/>
            <a:r>
              <a:rPr lang="en-GB" altLang="sv-SE" dirty="0" err="1"/>
              <a:t>Årsmötesförhandling</a:t>
            </a:r>
            <a:endParaRPr lang="en-GB" altLang="sv-SE" dirty="0"/>
          </a:p>
        </p:txBody>
      </p:sp>
      <p:sp>
        <p:nvSpPr>
          <p:cNvPr id="3075" name="Rectangle 1027"/>
          <p:cNvSpPr>
            <a:spLocks noGrp="1" noChangeArrowheads="1"/>
          </p:cNvSpPr>
          <p:nvPr>
            <p:ph type="subTitle" idx="1"/>
          </p:nvPr>
        </p:nvSpPr>
        <p:spPr/>
        <p:txBody>
          <a:bodyPr/>
          <a:lstStyle/>
          <a:p>
            <a:pPr eaLnBrk="1" hangingPunct="1"/>
            <a:endParaRPr lang="en-GB" altLang="sv-SE"/>
          </a:p>
        </p:txBody>
      </p:sp>
    </p:spTree>
    <p:extLst>
      <p:ext uri="{BB962C8B-B14F-4D97-AF65-F5344CB8AC3E}">
        <p14:creationId xmlns:p14="http://schemas.microsoft.com/office/powerpoint/2010/main" val="32350494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06400" y="476672"/>
            <a:ext cx="6673850" cy="723478"/>
          </a:xfrm>
        </p:spPr>
        <p:txBody>
          <a:bodyPr/>
          <a:lstStyle/>
          <a:p>
            <a:r>
              <a:rPr lang="sv-SE" sz="2800" b="1" dirty="0"/>
              <a:t>Dagordning WiN årsmöte </a:t>
            </a:r>
            <a:r>
              <a:rPr lang="sv-SE" sz="2800" b="1" dirty="0" smtClean="0"/>
              <a:t>2019-11-22</a:t>
            </a:r>
            <a:r>
              <a:rPr lang="sv-SE" dirty="0"/>
              <a:t/>
            </a:r>
            <a:br>
              <a:rPr lang="sv-SE" dirty="0"/>
            </a:br>
            <a:endParaRPr lang="sv-SE" dirty="0"/>
          </a:p>
        </p:txBody>
      </p:sp>
      <p:sp>
        <p:nvSpPr>
          <p:cNvPr id="3" name="Platshållare för innehåll 2"/>
          <p:cNvSpPr>
            <a:spLocks noGrp="1"/>
          </p:cNvSpPr>
          <p:nvPr>
            <p:ph idx="1"/>
          </p:nvPr>
        </p:nvSpPr>
        <p:spPr/>
        <p:txBody>
          <a:bodyPr/>
          <a:lstStyle/>
          <a:p>
            <a:pPr marL="0" indent="0">
              <a:lnSpc>
                <a:spcPct val="100000"/>
              </a:lnSpc>
              <a:spcBef>
                <a:spcPts val="0"/>
              </a:spcBef>
              <a:spcAft>
                <a:spcPts val="100"/>
              </a:spcAft>
              <a:buNone/>
            </a:pPr>
            <a:r>
              <a:rPr lang="sv-SE" sz="800" b="1" dirty="0"/>
              <a:t>§ 1 Mötets öppnande</a:t>
            </a:r>
          </a:p>
          <a:p>
            <a:pPr marL="0" indent="0">
              <a:lnSpc>
                <a:spcPct val="100000"/>
              </a:lnSpc>
              <a:spcBef>
                <a:spcPts val="0"/>
              </a:spcBef>
              <a:spcAft>
                <a:spcPts val="100"/>
              </a:spcAft>
              <a:buNone/>
            </a:pPr>
            <a:r>
              <a:rPr lang="sv-SE" sz="800" b="1" dirty="0"/>
              <a:t> </a:t>
            </a:r>
          </a:p>
          <a:p>
            <a:pPr marL="0" indent="0">
              <a:lnSpc>
                <a:spcPct val="100000"/>
              </a:lnSpc>
              <a:spcBef>
                <a:spcPts val="0"/>
              </a:spcBef>
              <a:spcAft>
                <a:spcPts val="100"/>
              </a:spcAft>
              <a:buNone/>
            </a:pPr>
            <a:r>
              <a:rPr lang="sv-SE" sz="800" b="1" dirty="0"/>
              <a:t>§ 2 Fastställande av röstlängd för årsmötet</a:t>
            </a:r>
          </a:p>
          <a:p>
            <a:pPr marL="0" indent="0">
              <a:lnSpc>
                <a:spcPct val="100000"/>
              </a:lnSpc>
              <a:spcBef>
                <a:spcPts val="0"/>
              </a:spcBef>
              <a:spcAft>
                <a:spcPts val="100"/>
              </a:spcAft>
              <a:buNone/>
            </a:pPr>
            <a:r>
              <a:rPr lang="sv-SE" sz="800" b="1" dirty="0"/>
              <a:t> </a:t>
            </a:r>
          </a:p>
          <a:p>
            <a:pPr marL="0" indent="0">
              <a:lnSpc>
                <a:spcPct val="100000"/>
              </a:lnSpc>
              <a:spcBef>
                <a:spcPts val="0"/>
              </a:spcBef>
              <a:spcAft>
                <a:spcPts val="100"/>
              </a:spcAft>
              <a:buNone/>
            </a:pPr>
            <a:r>
              <a:rPr lang="sv-SE" sz="800" b="1" dirty="0"/>
              <a:t>§ 3 Mötets behöriga utlysande</a:t>
            </a:r>
          </a:p>
          <a:p>
            <a:pPr marL="0" indent="0">
              <a:lnSpc>
                <a:spcPct val="100000"/>
              </a:lnSpc>
              <a:spcBef>
                <a:spcPts val="0"/>
              </a:spcBef>
              <a:spcAft>
                <a:spcPts val="100"/>
              </a:spcAft>
              <a:buNone/>
            </a:pPr>
            <a:endParaRPr lang="sv-SE" sz="800" b="1" dirty="0"/>
          </a:p>
          <a:p>
            <a:pPr marL="0" indent="0">
              <a:lnSpc>
                <a:spcPct val="100000"/>
              </a:lnSpc>
              <a:spcBef>
                <a:spcPts val="0"/>
              </a:spcBef>
              <a:spcAft>
                <a:spcPts val="100"/>
              </a:spcAft>
              <a:buNone/>
            </a:pPr>
            <a:r>
              <a:rPr lang="sv-SE" sz="800" b="1" dirty="0"/>
              <a:t>§ 4 Fastställande av dagordning för årsmötet.</a:t>
            </a:r>
          </a:p>
          <a:p>
            <a:pPr marL="0" indent="0">
              <a:lnSpc>
                <a:spcPct val="100000"/>
              </a:lnSpc>
              <a:spcBef>
                <a:spcPts val="0"/>
              </a:spcBef>
              <a:spcAft>
                <a:spcPts val="100"/>
              </a:spcAft>
              <a:buNone/>
            </a:pPr>
            <a:r>
              <a:rPr lang="sv-SE" sz="800" b="1" dirty="0"/>
              <a:t> </a:t>
            </a:r>
          </a:p>
          <a:p>
            <a:pPr marL="0" indent="0">
              <a:lnSpc>
                <a:spcPct val="100000"/>
              </a:lnSpc>
              <a:spcBef>
                <a:spcPts val="0"/>
              </a:spcBef>
              <a:spcAft>
                <a:spcPts val="100"/>
              </a:spcAft>
              <a:buNone/>
            </a:pPr>
            <a:r>
              <a:rPr lang="sv-SE" sz="800" b="1" dirty="0"/>
              <a:t>§ 5 Val av ordförande och sekreterare för årsmötet</a:t>
            </a:r>
          </a:p>
          <a:p>
            <a:pPr marL="0" indent="0">
              <a:lnSpc>
                <a:spcPct val="100000"/>
              </a:lnSpc>
              <a:spcBef>
                <a:spcPts val="0"/>
              </a:spcBef>
              <a:spcAft>
                <a:spcPts val="100"/>
              </a:spcAft>
              <a:buNone/>
            </a:pPr>
            <a:r>
              <a:rPr lang="sv-SE" sz="800" b="1" dirty="0"/>
              <a:t> </a:t>
            </a:r>
          </a:p>
          <a:p>
            <a:pPr marL="0" indent="0">
              <a:lnSpc>
                <a:spcPct val="100000"/>
              </a:lnSpc>
              <a:spcBef>
                <a:spcPts val="0"/>
              </a:spcBef>
              <a:spcAft>
                <a:spcPts val="100"/>
              </a:spcAft>
              <a:buNone/>
            </a:pPr>
            <a:r>
              <a:rPr lang="sv-SE" sz="800" b="1" dirty="0"/>
              <a:t>§ 6 Val av 2 justerare att jämte ordförande justera årsmötesprotokollet.</a:t>
            </a:r>
          </a:p>
          <a:p>
            <a:pPr marL="0" indent="0">
              <a:lnSpc>
                <a:spcPct val="100000"/>
              </a:lnSpc>
              <a:spcBef>
                <a:spcPts val="0"/>
              </a:spcBef>
              <a:spcAft>
                <a:spcPts val="100"/>
              </a:spcAft>
              <a:buNone/>
            </a:pPr>
            <a:r>
              <a:rPr lang="sv-SE" sz="800" b="1" dirty="0"/>
              <a:t> </a:t>
            </a:r>
          </a:p>
          <a:p>
            <a:pPr marL="0" indent="0">
              <a:lnSpc>
                <a:spcPct val="100000"/>
              </a:lnSpc>
              <a:spcBef>
                <a:spcPts val="0"/>
              </a:spcBef>
              <a:spcAft>
                <a:spcPts val="100"/>
              </a:spcAft>
              <a:buNone/>
            </a:pPr>
            <a:r>
              <a:rPr lang="sv-SE" sz="800" b="1" dirty="0"/>
              <a:t>§ 7 Val av 2 rösträknare.</a:t>
            </a:r>
          </a:p>
          <a:p>
            <a:pPr marL="0" indent="0">
              <a:lnSpc>
                <a:spcPct val="100000"/>
              </a:lnSpc>
              <a:spcBef>
                <a:spcPts val="0"/>
              </a:spcBef>
              <a:spcAft>
                <a:spcPts val="100"/>
              </a:spcAft>
              <a:buNone/>
            </a:pPr>
            <a:r>
              <a:rPr lang="sv-SE" sz="800" b="1" dirty="0"/>
              <a:t> </a:t>
            </a:r>
          </a:p>
          <a:p>
            <a:pPr marL="0" indent="0">
              <a:lnSpc>
                <a:spcPct val="100000"/>
              </a:lnSpc>
              <a:spcBef>
                <a:spcPts val="0"/>
              </a:spcBef>
              <a:spcAft>
                <a:spcPts val="100"/>
              </a:spcAft>
              <a:buNone/>
            </a:pPr>
            <a:r>
              <a:rPr lang="sv-SE" sz="800" b="1" dirty="0"/>
              <a:t>§ 8 </a:t>
            </a:r>
            <a:r>
              <a:rPr lang="sv-SE" sz="800" b="1" dirty="0" err="1"/>
              <a:t>WiN</a:t>
            </a:r>
            <a:r>
              <a:rPr lang="sv-SE" sz="800" b="1" dirty="0"/>
              <a:t> Sveriges verksamhetsberättelse för det gångna verksamhetsåret.</a:t>
            </a:r>
          </a:p>
          <a:p>
            <a:pPr marL="0" indent="0">
              <a:lnSpc>
                <a:spcPct val="100000"/>
              </a:lnSpc>
              <a:spcBef>
                <a:spcPts val="0"/>
              </a:spcBef>
              <a:spcAft>
                <a:spcPts val="100"/>
              </a:spcAft>
              <a:buNone/>
            </a:pPr>
            <a:r>
              <a:rPr lang="sv-SE" sz="800" b="1" dirty="0"/>
              <a:t> </a:t>
            </a:r>
          </a:p>
          <a:p>
            <a:pPr marL="0" indent="0">
              <a:lnSpc>
                <a:spcPct val="100000"/>
              </a:lnSpc>
              <a:spcBef>
                <a:spcPts val="0"/>
              </a:spcBef>
              <a:spcAft>
                <a:spcPts val="100"/>
              </a:spcAft>
              <a:buNone/>
            </a:pPr>
            <a:r>
              <a:rPr lang="sv-SE" sz="800" b="1" dirty="0"/>
              <a:t>§ 9 Årsmötets godkännande av verksamhetsberättelsen.</a:t>
            </a:r>
          </a:p>
          <a:p>
            <a:pPr marL="0" indent="0">
              <a:lnSpc>
                <a:spcPct val="100000"/>
              </a:lnSpc>
              <a:spcBef>
                <a:spcPts val="0"/>
              </a:spcBef>
              <a:spcAft>
                <a:spcPts val="100"/>
              </a:spcAft>
              <a:buNone/>
            </a:pPr>
            <a:endParaRPr lang="sv-SE" sz="800" b="1" dirty="0"/>
          </a:p>
          <a:p>
            <a:pPr marL="0" indent="0">
              <a:lnSpc>
                <a:spcPct val="100000"/>
              </a:lnSpc>
              <a:spcBef>
                <a:spcPts val="0"/>
              </a:spcBef>
              <a:spcAft>
                <a:spcPts val="100"/>
              </a:spcAft>
              <a:buNone/>
            </a:pPr>
            <a:r>
              <a:rPr lang="sv-SE" sz="800" b="1" dirty="0"/>
              <a:t>§ 10 Behandling av styrelsens förslag och i rätt tid inkomna motioner: - Stadgeändring</a:t>
            </a:r>
          </a:p>
          <a:p>
            <a:pPr marL="0" indent="0">
              <a:lnSpc>
                <a:spcPct val="100000"/>
              </a:lnSpc>
              <a:spcBef>
                <a:spcPts val="0"/>
              </a:spcBef>
              <a:spcAft>
                <a:spcPts val="100"/>
              </a:spcAft>
              <a:buNone/>
            </a:pPr>
            <a:r>
              <a:rPr lang="sv-SE" sz="800" b="1" dirty="0"/>
              <a:t> </a:t>
            </a:r>
          </a:p>
          <a:p>
            <a:pPr marL="0" indent="0">
              <a:lnSpc>
                <a:spcPct val="100000"/>
              </a:lnSpc>
              <a:spcBef>
                <a:spcPts val="0"/>
              </a:spcBef>
              <a:spcAft>
                <a:spcPts val="100"/>
              </a:spcAft>
              <a:buNone/>
            </a:pPr>
            <a:r>
              <a:rPr lang="sv-SE" sz="800" b="1" dirty="0"/>
              <a:t>§11 Val av</a:t>
            </a:r>
          </a:p>
          <a:p>
            <a:pPr marL="0" indent="0">
              <a:lnSpc>
                <a:spcPct val="100000"/>
              </a:lnSpc>
              <a:spcBef>
                <a:spcPts val="0"/>
              </a:spcBef>
              <a:spcAft>
                <a:spcPts val="100"/>
              </a:spcAft>
              <a:buNone/>
            </a:pPr>
            <a:r>
              <a:rPr lang="sv-SE" sz="800" b="1" dirty="0"/>
              <a:t>	a) föreningens ordförande för en tid av 2 år. </a:t>
            </a:r>
          </a:p>
          <a:p>
            <a:pPr>
              <a:lnSpc>
                <a:spcPct val="100000"/>
              </a:lnSpc>
              <a:spcBef>
                <a:spcPts val="0"/>
              </a:spcBef>
              <a:spcAft>
                <a:spcPts val="100"/>
              </a:spcAft>
            </a:pPr>
            <a:endParaRPr lang="sv-SE" sz="800" b="1" dirty="0"/>
          </a:p>
          <a:p>
            <a:pPr marL="0" indent="0">
              <a:lnSpc>
                <a:spcPct val="100000"/>
              </a:lnSpc>
              <a:spcBef>
                <a:spcPts val="0"/>
              </a:spcBef>
              <a:spcAft>
                <a:spcPts val="100"/>
              </a:spcAft>
              <a:buNone/>
            </a:pPr>
            <a:r>
              <a:rPr lang="sv-SE" sz="800" b="1" dirty="0"/>
              <a:t>	b) halva antalet ordinarie ledamöter i styrelsen för en tid av 2 år.</a:t>
            </a:r>
          </a:p>
          <a:p>
            <a:pPr marL="0" indent="0">
              <a:lnSpc>
                <a:spcPct val="100000"/>
              </a:lnSpc>
              <a:spcBef>
                <a:spcPts val="0"/>
              </a:spcBef>
              <a:spcAft>
                <a:spcPts val="100"/>
              </a:spcAft>
              <a:buNone/>
            </a:pPr>
            <a:r>
              <a:rPr lang="sv-SE" sz="800" b="1" dirty="0"/>
              <a:t> </a:t>
            </a:r>
          </a:p>
          <a:p>
            <a:pPr marL="0" indent="0">
              <a:lnSpc>
                <a:spcPct val="100000"/>
              </a:lnSpc>
              <a:spcBef>
                <a:spcPts val="0"/>
              </a:spcBef>
              <a:spcAft>
                <a:spcPts val="100"/>
              </a:spcAft>
              <a:buNone/>
            </a:pPr>
            <a:r>
              <a:rPr lang="sv-SE" sz="800" b="1" dirty="0"/>
              <a:t>	c) Vid behov välja halva antalet suppleanter i styrelsen för en tid av 2 år.</a:t>
            </a:r>
          </a:p>
          <a:p>
            <a:pPr lvl="1">
              <a:lnSpc>
                <a:spcPct val="100000"/>
              </a:lnSpc>
              <a:spcBef>
                <a:spcPts val="0"/>
              </a:spcBef>
              <a:spcAft>
                <a:spcPts val="100"/>
              </a:spcAft>
            </a:pPr>
            <a:endParaRPr lang="sv-SE" sz="800" b="1" dirty="0"/>
          </a:p>
          <a:p>
            <a:pPr marL="0" indent="0">
              <a:lnSpc>
                <a:spcPct val="100000"/>
              </a:lnSpc>
              <a:spcBef>
                <a:spcPts val="0"/>
              </a:spcBef>
              <a:spcAft>
                <a:spcPts val="100"/>
              </a:spcAft>
              <a:buNone/>
            </a:pPr>
            <a:r>
              <a:rPr lang="sv-SE" sz="800" b="1" dirty="0"/>
              <a:t>	d) två ledamöter i valberedningen för en tid av 1 år, av vilka en skall utses till sammankallande.</a:t>
            </a:r>
          </a:p>
          <a:p>
            <a:pPr marL="0" indent="0">
              <a:lnSpc>
                <a:spcPct val="100000"/>
              </a:lnSpc>
              <a:spcBef>
                <a:spcPts val="0"/>
              </a:spcBef>
              <a:spcAft>
                <a:spcPts val="100"/>
              </a:spcAft>
              <a:buNone/>
            </a:pPr>
            <a:r>
              <a:rPr lang="sv-SE" sz="800" b="1" dirty="0"/>
              <a:t> </a:t>
            </a:r>
          </a:p>
          <a:p>
            <a:pPr marL="0" indent="0">
              <a:lnSpc>
                <a:spcPct val="100000"/>
              </a:lnSpc>
              <a:spcBef>
                <a:spcPts val="0"/>
              </a:spcBef>
              <a:spcAft>
                <a:spcPts val="100"/>
              </a:spcAft>
              <a:buNone/>
            </a:pPr>
            <a:r>
              <a:rPr lang="sv-SE" sz="800" b="1" dirty="0"/>
              <a:t>§ 12 Rapport lokala aktiviteter</a:t>
            </a:r>
          </a:p>
          <a:p>
            <a:pPr marL="457200" lvl="1" indent="0">
              <a:lnSpc>
                <a:spcPct val="100000"/>
              </a:lnSpc>
              <a:spcBef>
                <a:spcPts val="0"/>
              </a:spcBef>
              <a:spcAft>
                <a:spcPts val="100"/>
              </a:spcAft>
              <a:buNone/>
            </a:pPr>
            <a:r>
              <a:rPr lang="sv-SE" sz="800" b="1" dirty="0"/>
              <a:t> </a:t>
            </a:r>
          </a:p>
          <a:p>
            <a:pPr marL="0" indent="0">
              <a:lnSpc>
                <a:spcPct val="100000"/>
              </a:lnSpc>
              <a:spcBef>
                <a:spcPts val="0"/>
              </a:spcBef>
              <a:spcAft>
                <a:spcPts val="100"/>
              </a:spcAft>
              <a:buNone/>
            </a:pPr>
            <a:r>
              <a:rPr lang="sv-SE" sz="800" b="1" dirty="0"/>
              <a:t>§ 13 Rapport </a:t>
            </a:r>
            <a:r>
              <a:rPr lang="sv-SE" sz="800" b="1" dirty="0" err="1"/>
              <a:t>WiN</a:t>
            </a:r>
            <a:r>
              <a:rPr lang="sv-SE" sz="800" b="1" dirty="0"/>
              <a:t> Global</a:t>
            </a:r>
          </a:p>
          <a:p>
            <a:pPr marL="0" indent="0">
              <a:lnSpc>
                <a:spcPct val="100000"/>
              </a:lnSpc>
              <a:spcBef>
                <a:spcPts val="0"/>
              </a:spcBef>
              <a:spcAft>
                <a:spcPts val="100"/>
              </a:spcAft>
              <a:buNone/>
            </a:pPr>
            <a:r>
              <a:rPr lang="sv-SE" sz="800" b="1" dirty="0"/>
              <a:t> </a:t>
            </a:r>
          </a:p>
          <a:p>
            <a:pPr marL="0" indent="0">
              <a:lnSpc>
                <a:spcPct val="100000"/>
              </a:lnSpc>
              <a:spcBef>
                <a:spcPts val="0"/>
              </a:spcBef>
              <a:spcAft>
                <a:spcPts val="100"/>
              </a:spcAft>
              <a:buNone/>
            </a:pPr>
            <a:r>
              <a:rPr lang="sv-SE" sz="800" b="1" dirty="0"/>
              <a:t>§ 14 Övriga frågor</a:t>
            </a:r>
          </a:p>
          <a:p>
            <a:pPr>
              <a:lnSpc>
                <a:spcPct val="100000"/>
              </a:lnSpc>
              <a:spcBef>
                <a:spcPts val="0"/>
              </a:spcBef>
              <a:spcAft>
                <a:spcPts val="100"/>
              </a:spcAft>
            </a:pPr>
            <a:endParaRPr lang="sv-SE" sz="800" b="1" dirty="0"/>
          </a:p>
          <a:p>
            <a:pPr marL="0" indent="0">
              <a:lnSpc>
                <a:spcPct val="100000"/>
              </a:lnSpc>
              <a:spcBef>
                <a:spcPts val="0"/>
              </a:spcBef>
              <a:spcAft>
                <a:spcPts val="100"/>
              </a:spcAft>
              <a:buNone/>
            </a:pPr>
            <a:r>
              <a:rPr lang="sv-SE" sz="800" b="1" dirty="0"/>
              <a:t>§ 15 Nästa årsmöte</a:t>
            </a:r>
          </a:p>
          <a:p>
            <a:pPr marL="0" indent="0">
              <a:lnSpc>
                <a:spcPct val="100000"/>
              </a:lnSpc>
              <a:spcBef>
                <a:spcPts val="0"/>
              </a:spcBef>
              <a:spcAft>
                <a:spcPts val="100"/>
              </a:spcAft>
              <a:buNone/>
            </a:pPr>
            <a:r>
              <a:rPr lang="sv-SE" sz="800" b="1" dirty="0"/>
              <a:t> </a:t>
            </a:r>
          </a:p>
          <a:p>
            <a:pPr marL="0" indent="0">
              <a:lnSpc>
                <a:spcPct val="100000"/>
              </a:lnSpc>
              <a:spcBef>
                <a:spcPts val="0"/>
              </a:spcBef>
              <a:spcAft>
                <a:spcPts val="100"/>
              </a:spcAft>
              <a:buNone/>
            </a:pPr>
            <a:r>
              <a:rPr lang="sv-SE" sz="800" b="1" dirty="0"/>
              <a:t>§ 16 Mötets avslutande</a:t>
            </a:r>
          </a:p>
        </p:txBody>
      </p:sp>
      <p:sp>
        <p:nvSpPr>
          <p:cNvPr id="4" name="Platshållare för datum 3"/>
          <p:cNvSpPr>
            <a:spLocks noGrp="1"/>
          </p:cNvSpPr>
          <p:nvPr>
            <p:ph type="dt" sz="half" idx="10"/>
          </p:nvPr>
        </p:nvSpPr>
        <p:spPr>
          <a:xfrm>
            <a:off x="3419872" y="6309320"/>
            <a:ext cx="1010989" cy="287039"/>
          </a:xfrm>
        </p:spPr>
        <p:txBody>
          <a:bodyPr/>
          <a:lstStyle/>
          <a:p>
            <a:r>
              <a:rPr lang="sv-SE" smtClean="0"/>
              <a:t>2019-11-22</a:t>
            </a:r>
            <a:endParaRPr lang="sv-SE" dirty="0"/>
          </a:p>
        </p:txBody>
      </p:sp>
    </p:spTree>
    <p:extLst>
      <p:ext uri="{BB962C8B-B14F-4D97-AF65-F5344CB8AC3E}">
        <p14:creationId xmlns:p14="http://schemas.microsoft.com/office/powerpoint/2010/main" val="386233299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z="2000" b="1" dirty="0"/>
              <a:t>Förslag till Stadgeändring </a:t>
            </a:r>
            <a:r>
              <a:rPr lang="sv-SE" sz="2000" b="1" dirty="0" smtClean="0"/>
              <a:t>2019-11-22</a:t>
            </a:r>
            <a:endParaRPr lang="sv-SE" sz="2000" dirty="0"/>
          </a:p>
        </p:txBody>
      </p:sp>
      <p:sp>
        <p:nvSpPr>
          <p:cNvPr id="3" name="Platshållare för innehåll 2"/>
          <p:cNvSpPr>
            <a:spLocks noGrp="1"/>
          </p:cNvSpPr>
          <p:nvPr>
            <p:ph idx="1"/>
          </p:nvPr>
        </p:nvSpPr>
        <p:spPr>
          <a:xfrm>
            <a:off x="419100" y="1196752"/>
            <a:ext cx="7750175" cy="4911948"/>
          </a:xfrm>
        </p:spPr>
        <p:txBody>
          <a:bodyPr/>
          <a:lstStyle/>
          <a:p>
            <a:pPr marL="0" lvl="0" indent="0" defTabSz="914400" eaLnBrk="1" fontAlgn="auto" hangingPunct="1">
              <a:lnSpc>
                <a:spcPct val="100000"/>
              </a:lnSpc>
              <a:spcBef>
                <a:spcPct val="20000"/>
              </a:spcBef>
              <a:spcAft>
                <a:spcPts val="0"/>
              </a:spcAft>
              <a:buClrTx/>
              <a:buNone/>
            </a:pPr>
            <a:r>
              <a:rPr lang="sv-SE" sz="2000" b="1" dirty="0">
                <a:solidFill>
                  <a:prstClr val="black"/>
                </a:solidFill>
                <a:latin typeface="Calibri"/>
              </a:rPr>
              <a:t>Stadgar för </a:t>
            </a:r>
            <a:r>
              <a:rPr lang="sv-SE" sz="2000" b="1" dirty="0" err="1">
                <a:solidFill>
                  <a:prstClr val="black"/>
                </a:solidFill>
                <a:latin typeface="Calibri"/>
              </a:rPr>
              <a:t>WiN</a:t>
            </a:r>
            <a:r>
              <a:rPr lang="sv-SE" sz="2000" b="1" dirty="0">
                <a:solidFill>
                  <a:prstClr val="black"/>
                </a:solidFill>
                <a:latin typeface="Calibri"/>
              </a:rPr>
              <a:t> </a:t>
            </a:r>
            <a:r>
              <a:rPr lang="sv-SE" sz="2000" b="1" dirty="0" smtClean="0">
                <a:solidFill>
                  <a:prstClr val="black"/>
                </a:solidFill>
                <a:latin typeface="Calibri"/>
              </a:rPr>
              <a:t>Sverige</a:t>
            </a:r>
            <a:endParaRPr lang="sv-SE" sz="2000" dirty="0">
              <a:solidFill>
                <a:prstClr val="black"/>
              </a:solidFill>
              <a:latin typeface="Calibri"/>
            </a:endParaRPr>
          </a:p>
          <a:p>
            <a:pPr marL="342900" lvl="0" indent="-342900" defTabSz="914400" eaLnBrk="1" fontAlgn="auto" hangingPunct="1">
              <a:lnSpc>
                <a:spcPct val="100000"/>
              </a:lnSpc>
              <a:spcBef>
                <a:spcPct val="20000"/>
              </a:spcBef>
              <a:spcAft>
                <a:spcPts val="0"/>
              </a:spcAft>
              <a:buClrTx/>
              <a:buFont typeface="Arial" panose="020B0604020202020204" pitchFamily="34" charset="0"/>
              <a:buChar char="•"/>
            </a:pPr>
            <a:r>
              <a:rPr lang="sv-SE" sz="2000" dirty="0" err="1">
                <a:solidFill>
                  <a:prstClr val="black"/>
                </a:solidFill>
                <a:latin typeface="Calibri"/>
              </a:rPr>
              <a:t>WiN</a:t>
            </a:r>
            <a:r>
              <a:rPr lang="sv-SE" sz="2000" dirty="0">
                <a:solidFill>
                  <a:prstClr val="black"/>
                </a:solidFill>
                <a:latin typeface="Calibri"/>
              </a:rPr>
              <a:t> Sverige är en ideell, politiskt och religiöst oberoende, sammanslutning av personer, främst kvinnor som har yrkesmässig anknytning till kärnteknik och strålning.</a:t>
            </a:r>
          </a:p>
          <a:p>
            <a:pPr marL="342900" lvl="0" indent="-342900" defTabSz="914400" eaLnBrk="1" fontAlgn="auto" hangingPunct="1">
              <a:lnSpc>
                <a:spcPct val="100000"/>
              </a:lnSpc>
              <a:spcBef>
                <a:spcPct val="20000"/>
              </a:spcBef>
              <a:spcAft>
                <a:spcPts val="0"/>
              </a:spcAft>
              <a:buClrTx/>
              <a:buFont typeface="Arial" panose="020B0604020202020204" pitchFamily="34" charset="0"/>
              <a:buChar char="•"/>
            </a:pPr>
            <a:r>
              <a:rPr lang="sv-SE" sz="2000" dirty="0" err="1">
                <a:solidFill>
                  <a:prstClr val="black"/>
                </a:solidFill>
                <a:latin typeface="Calibri"/>
              </a:rPr>
              <a:t>WiN</a:t>
            </a:r>
            <a:r>
              <a:rPr lang="sv-SE" sz="2000" dirty="0">
                <a:solidFill>
                  <a:prstClr val="black"/>
                </a:solidFill>
                <a:latin typeface="Calibri"/>
              </a:rPr>
              <a:t> Sverige erbjuder ett nätverk för medlemmar som vill utvecklas och bredda sitt kunnande och bygga kontaktnät inom det kärntekniska fältet. </a:t>
            </a:r>
            <a:r>
              <a:rPr lang="sv-SE" sz="2000" dirty="0" err="1">
                <a:solidFill>
                  <a:prstClr val="black"/>
                </a:solidFill>
                <a:latin typeface="Calibri"/>
              </a:rPr>
              <a:t>WiN</a:t>
            </a:r>
            <a:r>
              <a:rPr lang="sv-SE" sz="2000" dirty="0">
                <a:solidFill>
                  <a:prstClr val="black"/>
                </a:solidFill>
                <a:latin typeface="Calibri"/>
              </a:rPr>
              <a:t> anordnar bl.a. möten för erfarenhetsutbyte och kompetensutveckling.</a:t>
            </a:r>
          </a:p>
          <a:p>
            <a:pPr marL="342900" lvl="0" indent="-342900" defTabSz="914400" eaLnBrk="1" fontAlgn="auto" hangingPunct="1">
              <a:lnSpc>
                <a:spcPct val="100000"/>
              </a:lnSpc>
              <a:spcBef>
                <a:spcPct val="20000"/>
              </a:spcBef>
              <a:spcAft>
                <a:spcPts val="0"/>
              </a:spcAft>
              <a:buClrTx/>
              <a:buFont typeface="Arial" panose="020B0604020202020204" pitchFamily="34" charset="0"/>
              <a:buChar char="•"/>
            </a:pPr>
            <a:r>
              <a:rPr lang="sv-SE" sz="2000" strike="sngStrike" dirty="0">
                <a:solidFill>
                  <a:srgbClr val="FF0000"/>
                </a:solidFill>
                <a:latin typeface="Calibri"/>
              </a:rPr>
              <a:t>En </a:t>
            </a:r>
            <a:r>
              <a:rPr lang="sv-SE" sz="2000" strike="sngStrike" dirty="0" err="1">
                <a:solidFill>
                  <a:srgbClr val="FF0000"/>
                </a:solidFill>
                <a:latin typeface="Calibri"/>
              </a:rPr>
              <a:t>WiN</a:t>
            </a:r>
            <a:r>
              <a:rPr lang="sv-SE" sz="2000" strike="sngStrike" dirty="0">
                <a:solidFill>
                  <a:srgbClr val="FF0000"/>
                </a:solidFill>
                <a:latin typeface="Calibri"/>
              </a:rPr>
              <a:t>-medlem förväntas kommunicera områden som berör kärnteknik och strålning på ett objektivt och faktabaserat sätt. </a:t>
            </a:r>
            <a:r>
              <a:rPr lang="sv-SE" sz="2000" strike="sngStrike" dirty="0" err="1">
                <a:solidFill>
                  <a:srgbClr val="FF0000"/>
                </a:solidFill>
                <a:latin typeface="Calibri"/>
              </a:rPr>
              <a:t>WiN:s</a:t>
            </a:r>
            <a:r>
              <a:rPr lang="sv-SE" sz="2000" strike="sngStrike" dirty="0">
                <a:solidFill>
                  <a:srgbClr val="FF0000"/>
                </a:solidFill>
                <a:latin typeface="Calibri"/>
              </a:rPr>
              <a:t> verksamhet och kommunikation utgår ifrån ett mänskligt perspektiv och syftar till att ha en god balans mellan känsla och etik å ena sidan och ekonomiska, tekniska och vetenskapliga fakta å andra sidan.</a:t>
            </a:r>
            <a:endParaRPr lang="sv-SE" sz="2000" dirty="0">
              <a:solidFill>
                <a:srgbClr val="FF0000"/>
              </a:solidFill>
              <a:latin typeface="Calibri"/>
            </a:endParaRPr>
          </a:p>
          <a:p>
            <a:pPr marL="342900" lvl="0" indent="-342900" defTabSz="914400" eaLnBrk="1" fontAlgn="auto" hangingPunct="1">
              <a:lnSpc>
                <a:spcPct val="100000"/>
              </a:lnSpc>
              <a:spcBef>
                <a:spcPct val="20000"/>
              </a:spcBef>
              <a:spcAft>
                <a:spcPts val="0"/>
              </a:spcAft>
              <a:buClrTx/>
              <a:buFont typeface="Arial" panose="020B0604020202020204" pitchFamily="34" charset="0"/>
              <a:buChar char="•"/>
            </a:pPr>
            <a:r>
              <a:rPr lang="sv-SE" sz="2000" dirty="0" err="1">
                <a:solidFill>
                  <a:prstClr val="black"/>
                </a:solidFill>
                <a:latin typeface="Calibri"/>
              </a:rPr>
              <a:t>WiN</a:t>
            </a:r>
            <a:r>
              <a:rPr lang="sv-SE" sz="2000" dirty="0">
                <a:solidFill>
                  <a:prstClr val="black"/>
                </a:solidFill>
                <a:latin typeface="Calibri"/>
              </a:rPr>
              <a:t> Sverige är en nationell sammanslutning som ingår i </a:t>
            </a:r>
            <a:r>
              <a:rPr lang="sv-SE" sz="2000" dirty="0" err="1">
                <a:solidFill>
                  <a:prstClr val="black"/>
                </a:solidFill>
                <a:latin typeface="Calibri"/>
              </a:rPr>
              <a:t>WiN</a:t>
            </a:r>
            <a:r>
              <a:rPr lang="sv-SE" sz="2000" dirty="0">
                <a:solidFill>
                  <a:prstClr val="black"/>
                </a:solidFill>
                <a:latin typeface="Calibri"/>
              </a:rPr>
              <a:t> Global, en internationell organisation med </a:t>
            </a:r>
            <a:r>
              <a:rPr lang="sv-SE" sz="2000" strike="sngStrike" dirty="0" err="1">
                <a:solidFill>
                  <a:srgbClr val="FF0000"/>
                </a:solidFill>
                <a:latin typeface="Calibri"/>
              </a:rPr>
              <a:t>drygt</a:t>
            </a:r>
            <a:r>
              <a:rPr lang="sv-SE" sz="2000" u="sng" dirty="0" err="1">
                <a:solidFill>
                  <a:schemeClr val="accent2"/>
                </a:solidFill>
                <a:latin typeface="Calibri"/>
              </a:rPr>
              <a:t>över</a:t>
            </a:r>
            <a:r>
              <a:rPr lang="sv-SE" sz="2000" dirty="0">
                <a:solidFill>
                  <a:schemeClr val="accent2"/>
                </a:solidFill>
                <a:latin typeface="Calibri"/>
              </a:rPr>
              <a:t> </a:t>
            </a:r>
            <a:r>
              <a:rPr lang="sv-SE" sz="2000" dirty="0">
                <a:solidFill>
                  <a:prstClr val="black"/>
                </a:solidFill>
                <a:latin typeface="Calibri"/>
              </a:rPr>
              <a:t>100 medlemsländer</a:t>
            </a:r>
            <a:r>
              <a:rPr lang="sv-SE" sz="2000" strike="sngStrike" dirty="0">
                <a:solidFill>
                  <a:srgbClr val="FF0000"/>
                </a:solidFill>
                <a:latin typeface="Calibri"/>
              </a:rPr>
              <a:t>. Detta innebär att </a:t>
            </a:r>
            <a:r>
              <a:rPr lang="sv-SE" sz="2000" strike="sngStrike" dirty="0" err="1">
                <a:solidFill>
                  <a:srgbClr val="FF0000"/>
                </a:solidFill>
                <a:latin typeface="Calibri"/>
              </a:rPr>
              <a:t>WiN</a:t>
            </a:r>
            <a:r>
              <a:rPr lang="sv-SE" sz="2000" strike="sngStrike" dirty="0">
                <a:solidFill>
                  <a:srgbClr val="FF0000"/>
                </a:solidFill>
                <a:latin typeface="Calibri"/>
              </a:rPr>
              <a:t> Sverige har erfarenhetsutbyten med </a:t>
            </a:r>
            <a:r>
              <a:rPr lang="sv-SE" sz="2000" strike="sngStrike" dirty="0" err="1">
                <a:solidFill>
                  <a:srgbClr val="FF0000"/>
                </a:solidFill>
                <a:latin typeface="Calibri"/>
              </a:rPr>
              <a:t>WiN</a:t>
            </a:r>
            <a:r>
              <a:rPr lang="sv-SE" sz="2000" strike="sngStrike" dirty="0">
                <a:solidFill>
                  <a:srgbClr val="FF0000"/>
                </a:solidFill>
                <a:latin typeface="Calibri"/>
              </a:rPr>
              <a:t>-grupper i andra länder</a:t>
            </a:r>
            <a:r>
              <a:rPr lang="sv-SE" sz="2000" dirty="0">
                <a:solidFill>
                  <a:srgbClr val="FF0000"/>
                </a:solidFill>
                <a:latin typeface="Calibri"/>
              </a:rPr>
              <a:t>.</a:t>
            </a:r>
          </a:p>
        </p:txBody>
      </p:sp>
      <p:sp>
        <p:nvSpPr>
          <p:cNvPr id="4" name="Platshållare för datum 3"/>
          <p:cNvSpPr>
            <a:spLocks noGrp="1"/>
          </p:cNvSpPr>
          <p:nvPr>
            <p:ph type="dt" sz="half" idx="10"/>
          </p:nvPr>
        </p:nvSpPr>
        <p:spPr/>
        <p:txBody>
          <a:bodyPr/>
          <a:lstStyle/>
          <a:p>
            <a:pPr>
              <a:defRPr/>
            </a:pPr>
            <a:r>
              <a:rPr lang="sv-SE" altLang="sv-SE" smtClean="0">
                <a:solidFill>
                  <a:srgbClr val="000000"/>
                </a:solidFill>
              </a:rPr>
              <a:t>2019-11-22</a:t>
            </a:r>
            <a:endParaRPr lang="en-US" altLang="sv-SE" dirty="0">
              <a:solidFill>
                <a:srgbClr val="000000"/>
              </a:solidFill>
            </a:endParaRPr>
          </a:p>
        </p:txBody>
      </p:sp>
    </p:spTree>
    <p:extLst>
      <p:ext uri="{BB962C8B-B14F-4D97-AF65-F5344CB8AC3E}">
        <p14:creationId xmlns:p14="http://schemas.microsoft.com/office/powerpoint/2010/main" val="16215376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z="2000" b="1" dirty="0"/>
              <a:t>Förslag till Stadgeändring </a:t>
            </a:r>
            <a:r>
              <a:rPr lang="sv-SE" sz="2000" b="1" dirty="0" smtClean="0"/>
              <a:t>2019-11-21, forts</a:t>
            </a:r>
            <a:endParaRPr lang="sv-SE" sz="2000" dirty="0"/>
          </a:p>
        </p:txBody>
      </p:sp>
      <p:sp>
        <p:nvSpPr>
          <p:cNvPr id="3" name="Platshållare för innehåll 2"/>
          <p:cNvSpPr>
            <a:spLocks noGrp="1"/>
          </p:cNvSpPr>
          <p:nvPr>
            <p:ph idx="1"/>
          </p:nvPr>
        </p:nvSpPr>
        <p:spPr>
          <a:xfrm>
            <a:off x="419100" y="1196752"/>
            <a:ext cx="7750175" cy="4911948"/>
          </a:xfrm>
        </p:spPr>
        <p:txBody>
          <a:bodyPr/>
          <a:lstStyle/>
          <a:p>
            <a:pPr marL="0" lvl="0" indent="0" defTabSz="914400" eaLnBrk="1" fontAlgn="auto" hangingPunct="1">
              <a:lnSpc>
                <a:spcPct val="100000"/>
              </a:lnSpc>
              <a:spcBef>
                <a:spcPct val="20000"/>
              </a:spcBef>
              <a:spcAft>
                <a:spcPts val="0"/>
              </a:spcAft>
              <a:buClrTx/>
              <a:buNone/>
            </a:pPr>
            <a:r>
              <a:rPr lang="sv-SE" sz="2200" strike="sngStrike" dirty="0">
                <a:solidFill>
                  <a:srgbClr val="FF0000"/>
                </a:solidFill>
                <a:latin typeface="Calibri"/>
              </a:rPr>
              <a:t>MÅL</a:t>
            </a:r>
            <a:endParaRPr lang="sv-SE" sz="2200" dirty="0">
              <a:solidFill>
                <a:srgbClr val="FF0000"/>
              </a:solidFill>
              <a:latin typeface="Calibri"/>
            </a:endParaRPr>
          </a:p>
          <a:p>
            <a:pPr marL="342900" lvl="0" indent="-342900" defTabSz="914400" eaLnBrk="1" fontAlgn="auto" hangingPunct="1">
              <a:lnSpc>
                <a:spcPct val="100000"/>
              </a:lnSpc>
              <a:spcBef>
                <a:spcPct val="20000"/>
              </a:spcBef>
              <a:spcAft>
                <a:spcPts val="0"/>
              </a:spcAft>
              <a:buClrTx/>
              <a:buFont typeface="Arial" panose="020B0604020202020204" pitchFamily="34" charset="0"/>
              <a:buChar char="•"/>
            </a:pPr>
            <a:r>
              <a:rPr lang="sv-SE" sz="2200" strike="sngStrike" dirty="0" smtClean="0">
                <a:solidFill>
                  <a:srgbClr val="FF0000"/>
                </a:solidFill>
                <a:latin typeface="Calibri"/>
              </a:rPr>
              <a:t>Målet </a:t>
            </a:r>
            <a:r>
              <a:rPr lang="sv-SE" sz="2200" strike="sngStrike" dirty="0">
                <a:solidFill>
                  <a:srgbClr val="FF0000"/>
                </a:solidFill>
                <a:latin typeface="Calibri"/>
              </a:rPr>
              <a:t>är att bidra till att allmänheten, särskilt grupper som har lägre förtroende för kärnteknisk verksamhet, får objektiv och </a:t>
            </a:r>
            <a:r>
              <a:rPr lang="sv-SE" sz="2200" strike="sngStrike" dirty="0" err="1">
                <a:solidFill>
                  <a:srgbClr val="FF0000"/>
                </a:solidFill>
                <a:latin typeface="Calibri"/>
              </a:rPr>
              <a:t>faktabaserad</a:t>
            </a:r>
            <a:r>
              <a:rPr lang="sv-SE" sz="2200" u="sng" dirty="0" err="1">
                <a:solidFill>
                  <a:schemeClr val="accent2"/>
                </a:solidFill>
                <a:latin typeface="Calibri"/>
              </a:rPr>
              <a:t>SYFTE</a:t>
            </a:r>
            <a:endParaRPr lang="sv-SE" sz="2200" dirty="0">
              <a:solidFill>
                <a:schemeClr val="accent2"/>
              </a:solidFill>
              <a:latin typeface="Calibri"/>
            </a:endParaRPr>
          </a:p>
          <a:p>
            <a:pPr marL="342900" lvl="0" indent="-342900" defTabSz="914400" eaLnBrk="1" fontAlgn="auto" hangingPunct="1">
              <a:lnSpc>
                <a:spcPct val="100000"/>
              </a:lnSpc>
              <a:spcBef>
                <a:spcPct val="20000"/>
              </a:spcBef>
              <a:spcAft>
                <a:spcPts val="0"/>
              </a:spcAft>
              <a:buClrTx/>
              <a:buFont typeface="Arial" panose="020B0604020202020204" pitchFamily="34" charset="0"/>
              <a:buChar char="•"/>
            </a:pPr>
            <a:r>
              <a:rPr lang="sv-SE" sz="2200" u="sng" dirty="0">
                <a:solidFill>
                  <a:schemeClr val="accent2"/>
                </a:solidFill>
                <a:latin typeface="Calibri"/>
              </a:rPr>
              <a:t>Utveckla </a:t>
            </a:r>
            <a:r>
              <a:rPr lang="sv-SE" sz="2200" u="sng" dirty="0" err="1">
                <a:solidFill>
                  <a:schemeClr val="accent2"/>
                </a:solidFill>
                <a:latin typeface="Calibri"/>
              </a:rPr>
              <a:t>WiN</a:t>
            </a:r>
            <a:r>
              <a:rPr lang="sv-SE" sz="2200" u="sng" dirty="0">
                <a:solidFill>
                  <a:schemeClr val="accent2"/>
                </a:solidFill>
                <a:latin typeface="Calibri"/>
              </a:rPr>
              <a:t> Sveriges medlemmar genom nätverkande</a:t>
            </a:r>
            <a:endParaRPr lang="sv-SE" sz="2200" dirty="0">
              <a:solidFill>
                <a:schemeClr val="accent2"/>
              </a:solidFill>
              <a:latin typeface="Calibri"/>
            </a:endParaRPr>
          </a:p>
          <a:p>
            <a:pPr marL="342900" lvl="0" indent="-342900" defTabSz="914400" eaLnBrk="1" fontAlgn="auto" hangingPunct="1">
              <a:lnSpc>
                <a:spcPct val="100000"/>
              </a:lnSpc>
              <a:spcBef>
                <a:spcPct val="20000"/>
              </a:spcBef>
              <a:spcAft>
                <a:spcPts val="0"/>
              </a:spcAft>
              <a:buClrTx/>
              <a:buFont typeface="Arial" panose="020B0604020202020204" pitchFamily="34" charset="0"/>
              <a:buChar char="•"/>
            </a:pPr>
            <a:r>
              <a:rPr lang="sv-SE" sz="2200" u="sng" dirty="0">
                <a:solidFill>
                  <a:schemeClr val="accent2"/>
                </a:solidFill>
                <a:latin typeface="Calibri"/>
              </a:rPr>
              <a:t>Främja </a:t>
            </a:r>
            <a:r>
              <a:rPr lang="sv-SE" sz="2200" u="sng" dirty="0" err="1">
                <a:solidFill>
                  <a:schemeClr val="accent2"/>
                </a:solidFill>
                <a:latin typeface="Calibri"/>
              </a:rPr>
              <a:t>WiN:s</a:t>
            </a:r>
            <a:r>
              <a:rPr lang="sv-SE" sz="2200" u="sng" dirty="0">
                <a:solidFill>
                  <a:schemeClr val="accent2"/>
                </a:solidFill>
                <a:latin typeface="Calibri"/>
              </a:rPr>
              <a:t> nätverk och professionella kontakter såväl nationellt och internationellt.</a:t>
            </a:r>
            <a:endParaRPr lang="sv-SE" sz="2200" dirty="0">
              <a:solidFill>
                <a:schemeClr val="accent2"/>
              </a:solidFill>
              <a:latin typeface="Calibri"/>
            </a:endParaRPr>
          </a:p>
          <a:p>
            <a:pPr marL="342900" lvl="0" indent="-342900" defTabSz="914400" eaLnBrk="1" fontAlgn="auto" hangingPunct="1">
              <a:lnSpc>
                <a:spcPct val="100000"/>
              </a:lnSpc>
              <a:spcBef>
                <a:spcPct val="20000"/>
              </a:spcBef>
              <a:spcAft>
                <a:spcPts val="0"/>
              </a:spcAft>
              <a:buClrTx/>
              <a:buFont typeface="Arial" panose="020B0604020202020204" pitchFamily="34" charset="0"/>
              <a:buChar char="•"/>
            </a:pPr>
            <a:r>
              <a:rPr lang="sv-SE" sz="2200" u="sng" dirty="0">
                <a:solidFill>
                  <a:schemeClr val="accent2"/>
                </a:solidFill>
                <a:latin typeface="Calibri"/>
              </a:rPr>
              <a:t>Utbyta erfarenheter mellan medlemmar och nationella </a:t>
            </a:r>
            <a:r>
              <a:rPr lang="sv-SE" sz="2200" u="sng" dirty="0" err="1">
                <a:solidFill>
                  <a:schemeClr val="accent2"/>
                </a:solidFill>
                <a:latin typeface="Calibri"/>
              </a:rPr>
              <a:t>WiN</a:t>
            </a:r>
            <a:r>
              <a:rPr lang="sv-SE" sz="2200" u="sng" dirty="0">
                <a:solidFill>
                  <a:schemeClr val="accent2"/>
                </a:solidFill>
                <a:latin typeface="Calibri"/>
              </a:rPr>
              <a:t>-grupper.</a:t>
            </a:r>
            <a:endParaRPr lang="sv-SE" sz="2200" dirty="0">
              <a:solidFill>
                <a:schemeClr val="accent2"/>
              </a:solidFill>
              <a:latin typeface="Calibri"/>
            </a:endParaRPr>
          </a:p>
          <a:p>
            <a:pPr marL="342900" lvl="0" indent="-342900" defTabSz="914400" eaLnBrk="1" fontAlgn="auto" hangingPunct="1">
              <a:lnSpc>
                <a:spcPct val="100000"/>
              </a:lnSpc>
              <a:spcBef>
                <a:spcPct val="20000"/>
              </a:spcBef>
              <a:spcAft>
                <a:spcPts val="0"/>
              </a:spcAft>
              <a:buClrTx/>
              <a:buFont typeface="Arial" panose="020B0604020202020204" pitchFamily="34" charset="0"/>
              <a:buChar char="•"/>
            </a:pPr>
            <a:r>
              <a:rPr lang="sv-SE" sz="2200" u="sng" dirty="0">
                <a:solidFill>
                  <a:schemeClr val="accent2"/>
                </a:solidFill>
                <a:latin typeface="Calibri"/>
              </a:rPr>
              <a:t>Sprida saklig</a:t>
            </a:r>
            <a:r>
              <a:rPr lang="sv-SE" sz="2200" dirty="0">
                <a:solidFill>
                  <a:schemeClr val="accent2"/>
                </a:solidFill>
                <a:latin typeface="Calibri"/>
              </a:rPr>
              <a:t> </a:t>
            </a:r>
            <a:r>
              <a:rPr lang="sv-SE" sz="2200" dirty="0">
                <a:solidFill>
                  <a:prstClr val="black"/>
                </a:solidFill>
                <a:latin typeface="Calibri"/>
              </a:rPr>
              <a:t>information inom områdena kärnteknik, </a:t>
            </a:r>
            <a:r>
              <a:rPr lang="sv-SE" sz="2200" u="sng" dirty="0">
                <a:solidFill>
                  <a:schemeClr val="accent2"/>
                </a:solidFill>
                <a:latin typeface="Calibri"/>
              </a:rPr>
              <a:t>verksamhet med joniserande </a:t>
            </a:r>
            <a:r>
              <a:rPr lang="sv-SE" sz="2200" dirty="0">
                <a:solidFill>
                  <a:prstClr val="black"/>
                </a:solidFill>
                <a:latin typeface="Calibri"/>
              </a:rPr>
              <a:t>strålning och radioaktivt avfall.</a:t>
            </a:r>
          </a:p>
          <a:p>
            <a:pPr marL="342900" lvl="0" indent="-342900" defTabSz="914400" eaLnBrk="1" fontAlgn="auto" hangingPunct="1">
              <a:lnSpc>
                <a:spcPct val="100000"/>
              </a:lnSpc>
              <a:spcBef>
                <a:spcPct val="20000"/>
              </a:spcBef>
              <a:spcAft>
                <a:spcPts val="0"/>
              </a:spcAft>
              <a:buClrTx/>
              <a:buFont typeface="Arial" panose="020B0604020202020204" pitchFamily="34" charset="0"/>
              <a:buChar char="•"/>
            </a:pPr>
            <a:r>
              <a:rPr lang="sv-SE" sz="2200" strike="sngStrike" dirty="0" smtClean="0">
                <a:solidFill>
                  <a:srgbClr val="FF0000"/>
                </a:solidFill>
                <a:latin typeface="Calibri"/>
              </a:rPr>
              <a:t>Regelbundet </a:t>
            </a:r>
            <a:r>
              <a:rPr lang="sv-SE" sz="2200" strike="sngStrike" dirty="0">
                <a:solidFill>
                  <a:srgbClr val="FF0000"/>
                </a:solidFill>
                <a:latin typeface="Calibri"/>
              </a:rPr>
              <a:t>mötas, utbyta idéer, information och erfarenheter mellan medlemmar och nationella </a:t>
            </a:r>
            <a:r>
              <a:rPr lang="sv-SE" sz="2200" strike="sngStrike" dirty="0" err="1">
                <a:solidFill>
                  <a:srgbClr val="FF0000"/>
                </a:solidFill>
                <a:latin typeface="Calibri"/>
              </a:rPr>
              <a:t>WiN</a:t>
            </a:r>
            <a:r>
              <a:rPr lang="sv-SE" sz="2200" strike="sngStrike" dirty="0">
                <a:solidFill>
                  <a:srgbClr val="FF0000"/>
                </a:solidFill>
                <a:latin typeface="Calibri"/>
              </a:rPr>
              <a:t>-grupper.</a:t>
            </a:r>
            <a:endParaRPr lang="sv-SE" sz="2200" dirty="0">
              <a:solidFill>
                <a:srgbClr val="FF0000"/>
              </a:solidFill>
              <a:latin typeface="Calibri"/>
            </a:endParaRPr>
          </a:p>
          <a:p>
            <a:pPr marL="342900" lvl="0" indent="-342900" defTabSz="914400" eaLnBrk="1" fontAlgn="auto" hangingPunct="1">
              <a:lnSpc>
                <a:spcPct val="100000"/>
              </a:lnSpc>
              <a:spcBef>
                <a:spcPct val="20000"/>
              </a:spcBef>
              <a:spcAft>
                <a:spcPts val="0"/>
              </a:spcAft>
              <a:buClrTx/>
              <a:buFont typeface="Arial" panose="020B0604020202020204" pitchFamily="34" charset="0"/>
              <a:buChar char="•"/>
            </a:pPr>
            <a:r>
              <a:rPr lang="sv-SE" sz="2200" strike="sngStrike" dirty="0" smtClean="0">
                <a:solidFill>
                  <a:srgbClr val="FF0000"/>
                </a:solidFill>
                <a:latin typeface="Calibri"/>
              </a:rPr>
              <a:t>Främja </a:t>
            </a:r>
            <a:r>
              <a:rPr lang="sv-SE" sz="2200" strike="sngStrike" dirty="0" err="1">
                <a:solidFill>
                  <a:srgbClr val="FF0000"/>
                </a:solidFill>
                <a:latin typeface="Calibri"/>
              </a:rPr>
              <a:t>WiN:s</a:t>
            </a:r>
            <a:r>
              <a:rPr lang="sv-SE" sz="2200" strike="sngStrike" dirty="0">
                <a:solidFill>
                  <a:srgbClr val="FF0000"/>
                </a:solidFill>
                <a:latin typeface="Calibri"/>
              </a:rPr>
              <a:t> nätverk och </a:t>
            </a:r>
            <a:r>
              <a:rPr lang="sv-SE" sz="2200" strike="sngStrike" dirty="0" smtClean="0">
                <a:solidFill>
                  <a:srgbClr val="FF0000"/>
                </a:solidFill>
                <a:latin typeface="Calibri"/>
              </a:rPr>
              <a:t>professionella </a:t>
            </a:r>
            <a:r>
              <a:rPr lang="sv-SE" sz="2200" strike="sngStrike" dirty="0">
                <a:solidFill>
                  <a:srgbClr val="FF0000"/>
                </a:solidFill>
                <a:latin typeface="Calibri"/>
              </a:rPr>
              <a:t>kontakter.</a:t>
            </a:r>
            <a:endParaRPr lang="sv-SE" sz="2200" dirty="0">
              <a:solidFill>
                <a:srgbClr val="FF0000"/>
              </a:solidFill>
              <a:latin typeface="Calibri"/>
            </a:endParaRPr>
          </a:p>
          <a:p>
            <a:endParaRPr lang="sv-SE" dirty="0"/>
          </a:p>
        </p:txBody>
      </p:sp>
      <p:sp>
        <p:nvSpPr>
          <p:cNvPr id="4" name="Platshållare för datum 3"/>
          <p:cNvSpPr>
            <a:spLocks noGrp="1"/>
          </p:cNvSpPr>
          <p:nvPr>
            <p:ph type="dt" sz="half" idx="10"/>
          </p:nvPr>
        </p:nvSpPr>
        <p:spPr/>
        <p:txBody>
          <a:bodyPr/>
          <a:lstStyle/>
          <a:p>
            <a:pPr>
              <a:defRPr/>
            </a:pPr>
            <a:r>
              <a:rPr lang="sv-SE" altLang="sv-SE" smtClean="0">
                <a:solidFill>
                  <a:srgbClr val="000000"/>
                </a:solidFill>
              </a:rPr>
              <a:t>2019-11-22</a:t>
            </a:r>
            <a:endParaRPr lang="en-US" altLang="sv-SE" dirty="0">
              <a:solidFill>
                <a:srgbClr val="000000"/>
              </a:solidFill>
            </a:endParaRPr>
          </a:p>
        </p:txBody>
      </p:sp>
    </p:spTree>
    <p:extLst>
      <p:ext uri="{BB962C8B-B14F-4D97-AF65-F5344CB8AC3E}">
        <p14:creationId xmlns:p14="http://schemas.microsoft.com/office/powerpoint/2010/main" val="15982364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z="2000" b="1" dirty="0"/>
              <a:t>Förslag till Stadgeändring 2019-11-21, forts</a:t>
            </a:r>
            <a:endParaRPr lang="sv-SE" sz="2000" dirty="0"/>
          </a:p>
        </p:txBody>
      </p:sp>
      <p:sp>
        <p:nvSpPr>
          <p:cNvPr id="3" name="Platshållare för innehåll 2"/>
          <p:cNvSpPr>
            <a:spLocks noGrp="1"/>
          </p:cNvSpPr>
          <p:nvPr>
            <p:ph idx="1"/>
          </p:nvPr>
        </p:nvSpPr>
        <p:spPr>
          <a:xfrm>
            <a:off x="395536" y="1268760"/>
            <a:ext cx="7750175" cy="4840858"/>
          </a:xfrm>
        </p:spPr>
        <p:txBody>
          <a:bodyPr/>
          <a:lstStyle/>
          <a:p>
            <a:pPr marL="0" indent="0">
              <a:lnSpc>
                <a:spcPct val="115000"/>
              </a:lnSpc>
              <a:spcAft>
                <a:spcPts val="1000"/>
              </a:spcAft>
              <a:buNone/>
            </a:pPr>
            <a:r>
              <a:rPr lang="sv-SE" sz="1600" dirty="0">
                <a:latin typeface="Calibri" panose="020F0502020204030204" pitchFamily="34" charset="0"/>
                <a:ea typeface="Calibri"/>
                <a:cs typeface="Calibri" panose="020F0502020204030204" pitchFamily="34" charset="0"/>
              </a:rPr>
              <a:t>MEDLEMSKAP </a:t>
            </a:r>
          </a:p>
          <a:p>
            <a:pPr>
              <a:lnSpc>
                <a:spcPct val="115000"/>
              </a:lnSpc>
              <a:spcAft>
                <a:spcPts val="1000"/>
              </a:spcAft>
            </a:pPr>
            <a:r>
              <a:rPr lang="sv-SE" sz="1600" dirty="0" err="1">
                <a:latin typeface="Calibri" panose="020F0502020204030204" pitchFamily="34" charset="0"/>
                <a:ea typeface="Calibri"/>
                <a:cs typeface="Calibri" panose="020F0502020204030204" pitchFamily="34" charset="0"/>
              </a:rPr>
              <a:t>WiN</a:t>
            </a:r>
            <a:r>
              <a:rPr lang="sv-SE" sz="1600" dirty="0">
                <a:latin typeface="Calibri" panose="020F0502020204030204" pitchFamily="34" charset="0"/>
                <a:ea typeface="Calibri"/>
                <a:cs typeface="Calibri" panose="020F0502020204030204" pitchFamily="34" charset="0"/>
              </a:rPr>
              <a:t> Sverige är öppen för personer som </a:t>
            </a:r>
            <a:r>
              <a:rPr lang="sv-SE" sz="1600" strike="sngStrike" dirty="0">
                <a:solidFill>
                  <a:srgbClr val="FF0000"/>
                </a:solidFill>
                <a:latin typeface="Calibri" panose="020F0502020204030204" pitchFamily="34" charset="0"/>
                <a:ea typeface="Calibri"/>
                <a:cs typeface="Calibri" panose="020F0502020204030204" pitchFamily="34" charset="0"/>
              </a:rPr>
              <a:t>är verksamma inom områden med anknytning </a:t>
            </a:r>
            <a:r>
              <a:rPr lang="sv-SE" sz="1600" strike="sngStrike" dirty="0">
                <a:solidFill>
                  <a:schemeClr val="accent2"/>
                </a:solidFill>
                <a:latin typeface="Calibri" panose="020F0502020204030204" pitchFamily="34" charset="0"/>
                <a:ea typeface="Calibri"/>
                <a:cs typeface="Calibri" panose="020F0502020204030204" pitchFamily="34" charset="0"/>
              </a:rPr>
              <a:t>till</a:t>
            </a:r>
            <a:r>
              <a:rPr lang="sv-SE" sz="1600" u="sng" dirty="0">
                <a:solidFill>
                  <a:schemeClr val="accent2"/>
                </a:solidFill>
                <a:latin typeface="Calibri" panose="020F0502020204030204" pitchFamily="34" charset="0"/>
                <a:ea typeface="Calibri"/>
                <a:cs typeface="Calibri" panose="020F0502020204030204" pitchFamily="34" charset="0"/>
              </a:rPr>
              <a:t>verkar för nätverkets syfte och har intresse för</a:t>
            </a:r>
            <a:r>
              <a:rPr lang="sv-SE" sz="1600" dirty="0">
                <a:solidFill>
                  <a:schemeClr val="accent2"/>
                </a:solidFill>
                <a:latin typeface="Calibri" panose="020F0502020204030204" pitchFamily="34" charset="0"/>
                <a:ea typeface="Calibri"/>
                <a:cs typeface="Calibri" panose="020F0502020204030204" pitchFamily="34" charset="0"/>
              </a:rPr>
              <a:t> </a:t>
            </a:r>
            <a:r>
              <a:rPr lang="sv-SE" sz="1600" dirty="0">
                <a:latin typeface="Calibri" panose="020F0502020204030204" pitchFamily="34" charset="0"/>
                <a:ea typeface="Calibri"/>
                <a:cs typeface="Calibri" panose="020F0502020204030204" pitchFamily="34" charset="0"/>
              </a:rPr>
              <a:t>kärnteknik och strålning </a:t>
            </a:r>
            <a:r>
              <a:rPr lang="sv-SE" sz="1600" strike="sngStrike" dirty="0">
                <a:solidFill>
                  <a:srgbClr val="FF0000"/>
                </a:solidFill>
                <a:latin typeface="Calibri" panose="020F0502020204030204" pitchFamily="34" charset="0"/>
                <a:ea typeface="Calibri"/>
                <a:cs typeface="Calibri" panose="020F0502020204030204" pitchFamily="34" charset="0"/>
              </a:rPr>
              <a:t>och som förbinder sig att följa sammanslutningens mål.</a:t>
            </a:r>
            <a:endParaRPr lang="sv-SE" sz="1600" dirty="0">
              <a:latin typeface="Calibri" panose="020F0502020204030204" pitchFamily="34" charset="0"/>
              <a:ea typeface="Calibri"/>
              <a:cs typeface="Calibri" panose="020F0502020204030204" pitchFamily="34" charset="0"/>
            </a:endParaRPr>
          </a:p>
          <a:p>
            <a:pPr>
              <a:lnSpc>
                <a:spcPct val="115000"/>
              </a:lnSpc>
              <a:spcAft>
                <a:spcPts val="1000"/>
              </a:spcAft>
            </a:pPr>
            <a:r>
              <a:rPr lang="sv-SE" sz="1600" dirty="0">
                <a:latin typeface="Calibri" panose="020F0502020204030204" pitchFamily="34" charset="0"/>
                <a:ea typeface="Calibri"/>
                <a:cs typeface="Calibri" panose="020F0502020204030204" pitchFamily="34" charset="0"/>
              </a:rPr>
              <a:t>Medlemskapet är kostnadsfritt.</a:t>
            </a:r>
          </a:p>
          <a:p>
            <a:pPr>
              <a:lnSpc>
                <a:spcPct val="115000"/>
              </a:lnSpc>
              <a:spcAft>
                <a:spcPts val="1000"/>
              </a:spcAft>
            </a:pPr>
            <a:r>
              <a:rPr lang="sv-SE" sz="1600" dirty="0">
                <a:latin typeface="Calibri" panose="020F0502020204030204" pitchFamily="34" charset="0"/>
                <a:ea typeface="Calibri"/>
                <a:cs typeface="Calibri" panose="020F0502020204030204" pitchFamily="34" charset="0"/>
              </a:rPr>
              <a:t>Ansökan om medlemskap i </a:t>
            </a:r>
            <a:r>
              <a:rPr lang="sv-SE" sz="1600" dirty="0" err="1">
                <a:latin typeface="Calibri" panose="020F0502020204030204" pitchFamily="34" charset="0"/>
                <a:ea typeface="Calibri"/>
                <a:cs typeface="Calibri" panose="020F0502020204030204" pitchFamily="34" charset="0"/>
              </a:rPr>
              <a:t>WiN</a:t>
            </a:r>
            <a:r>
              <a:rPr lang="sv-SE" sz="1600" dirty="0">
                <a:latin typeface="Calibri" panose="020F0502020204030204" pitchFamily="34" charset="0"/>
                <a:ea typeface="Calibri"/>
                <a:cs typeface="Calibri" panose="020F0502020204030204" pitchFamily="34" charset="0"/>
              </a:rPr>
              <a:t> Sverige godkänns av </a:t>
            </a:r>
            <a:r>
              <a:rPr lang="sv-SE" sz="1600" dirty="0" err="1">
                <a:latin typeface="Calibri" panose="020F0502020204030204" pitchFamily="34" charset="0"/>
                <a:ea typeface="Calibri"/>
                <a:cs typeface="Calibri" panose="020F0502020204030204" pitchFamily="34" charset="0"/>
              </a:rPr>
              <a:t>WiN</a:t>
            </a:r>
            <a:r>
              <a:rPr lang="sv-SE" sz="1600" dirty="0">
                <a:latin typeface="Calibri" panose="020F0502020204030204" pitchFamily="34" charset="0"/>
                <a:ea typeface="Calibri"/>
                <a:cs typeface="Calibri" panose="020F0502020204030204" pitchFamily="34" charset="0"/>
              </a:rPr>
              <a:t> Sveriges styrelse.</a:t>
            </a:r>
            <a:r>
              <a:rPr lang="sv-SE" sz="1600" strike="sngStrike" dirty="0">
                <a:solidFill>
                  <a:srgbClr val="FF0000"/>
                </a:solidFill>
                <a:latin typeface="Calibri" panose="020F0502020204030204" pitchFamily="34" charset="0"/>
                <a:ea typeface="Calibri"/>
                <a:cs typeface="Calibri" panose="020F0502020204030204" pitchFamily="34" charset="0"/>
              </a:rPr>
              <a:t> Efter godkänt medlemskap i </a:t>
            </a:r>
            <a:r>
              <a:rPr lang="sv-SE" sz="1600" strike="sngStrike" dirty="0" err="1">
                <a:solidFill>
                  <a:srgbClr val="FF0000"/>
                </a:solidFill>
                <a:latin typeface="Calibri" panose="020F0502020204030204" pitchFamily="34" charset="0"/>
                <a:ea typeface="Calibri"/>
                <a:cs typeface="Calibri" panose="020F0502020204030204" pitchFamily="34" charset="0"/>
              </a:rPr>
              <a:t>WiN</a:t>
            </a:r>
            <a:r>
              <a:rPr lang="sv-SE" sz="1600" strike="sngStrike" dirty="0">
                <a:solidFill>
                  <a:srgbClr val="FF0000"/>
                </a:solidFill>
                <a:latin typeface="Calibri" panose="020F0502020204030204" pitchFamily="34" charset="0"/>
                <a:ea typeface="Calibri"/>
                <a:cs typeface="Calibri" panose="020F0502020204030204" pitchFamily="34" charset="0"/>
              </a:rPr>
              <a:t> Sverige, skickas medlemsansökan vidare för ansökan om medlemskap i </a:t>
            </a:r>
            <a:r>
              <a:rPr lang="sv-SE" sz="1600" strike="sngStrike" dirty="0" err="1">
                <a:solidFill>
                  <a:srgbClr val="FF0000"/>
                </a:solidFill>
                <a:latin typeface="Calibri" panose="020F0502020204030204" pitchFamily="34" charset="0"/>
                <a:ea typeface="Calibri"/>
                <a:cs typeface="Calibri" panose="020F0502020204030204" pitchFamily="34" charset="0"/>
              </a:rPr>
              <a:t>WiN:s</a:t>
            </a:r>
            <a:r>
              <a:rPr lang="sv-SE" sz="1600" strike="sngStrike" dirty="0">
                <a:solidFill>
                  <a:srgbClr val="FF0000"/>
                </a:solidFill>
                <a:latin typeface="Calibri" panose="020F0502020204030204" pitchFamily="34" charset="0"/>
                <a:ea typeface="Calibri"/>
                <a:cs typeface="Calibri" panose="020F0502020204030204" pitchFamily="34" charset="0"/>
              </a:rPr>
              <a:t> nationella moderorganisation, </a:t>
            </a:r>
            <a:r>
              <a:rPr lang="sv-SE" sz="1600" strike="sngStrike" dirty="0" err="1">
                <a:solidFill>
                  <a:srgbClr val="FF0000"/>
                </a:solidFill>
                <a:latin typeface="Calibri" panose="020F0502020204030204" pitchFamily="34" charset="0"/>
                <a:ea typeface="Calibri"/>
                <a:cs typeface="Calibri" panose="020F0502020204030204" pitchFamily="34" charset="0"/>
              </a:rPr>
              <a:t>WiN</a:t>
            </a:r>
            <a:r>
              <a:rPr lang="sv-SE" sz="1600" strike="sngStrike" dirty="0">
                <a:solidFill>
                  <a:srgbClr val="FF0000"/>
                </a:solidFill>
                <a:latin typeface="Calibri" panose="020F0502020204030204" pitchFamily="34" charset="0"/>
                <a:ea typeface="Calibri"/>
                <a:cs typeface="Calibri" panose="020F0502020204030204" pitchFamily="34" charset="0"/>
              </a:rPr>
              <a:t> Global.</a:t>
            </a:r>
            <a:endParaRPr lang="sv-SE" sz="1600" dirty="0">
              <a:latin typeface="Calibri" panose="020F0502020204030204" pitchFamily="34" charset="0"/>
              <a:ea typeface="Calibri"/>
              <a:cs typeface="Calibri" panose="020F0502020204030204" pitchFamily="34" charset="0"/>
            </a:endParaRPr>
          </a:p>
          <a:p>
            <a:pPr>
              <a:lnSpc>
                <a:spcPct val="115000"/>
              </a:lnSpc>
              <a:spcAft>
                <a:spcPts val="1000"/>
              </a:spcAft>
            </a:pPr>
            <a:r>
              <a:rPr lang="sv-SE" sz="1600" strike="sngStrike" dirty="0">
                <a:solidFill>
                  <a:srgbClr val="FF0000"/>
                </a:solidFill>
                <a:latin typeface="Calibri" panose="020F0502020204030204" pitchFamily="34" charset="0"/>
                <a:ea typeface="Calibri"/>
                <a:cs typeface="Calibri" panose="020F0502020204030204" pitchFamily="34" charset="0"/>
              </a:rPr>
              <a:t>Till hedersmedlem kan utses person som förtjänstfullt arbetat för sammanslutningens mål. Hedersmedlem nomineras till och beslutas på årsmötet.</a:t>
            </a:r>
            <a:endParaRPr lang="sv-SE" sz="1600" dirty="0">
              <a:latin typeface="Calibri" panose="020F0502020204030204" pitchFamily="34" charset="0"/>
              <a:ea typeface="Calibri"/>
              <a:cs typeface="Calibri" panose="020F0502020204030204" pitchFamily="34" charset="0"/>
            </a:endParaRPr>
          </a:p>
          <a:p>
            <a:pPr>
              <a:lnSpc>
                <a:spcPct val="115000"/>
              </a:lnSpc>
              <a:spcAft>
                <a:spcPts val="1000"/>
              </a:spcAft>
            </a:pPr>
            <a:r>
              <a:rPr lang="sv-SE" sz="1600" dirty="0">
                <a:latin typeface="Calibri" panose="020F0502020204030204" pitchFamily="34" charset="0"/>
                <a:ea typeface="Calibri"/>
                <a:cs typeface="Calibri" panose="020F0502020204030204" pitchFamily="34" charset="0"/>
              </a:rPr>
              <a:t>Utträde ur </a:t>
            </a:r>
            <a:r>
              <a:rPr lang="sv-SE" sz="1600" dirty="0" err="1">
                <a:latin typeface="Calibri" panose="020F0502020204030204" pitchFamily="34" charset="0"/>
                <a:ea typeface="Calibri"/>
                <a:cs typeface="Calibri" panose="020F0502020204030204" pitchFamily="34" charset="0"/>
              </a:rPr>
              <a:t>WiN</a:t>
            </a:r>
            <a:r>
              <a:rPr lang="sv-SE" sz="1600" dirty="0">
                <a:latin typeface="Calibri" panose="020F0502020204030204" pitchFamily="34" charset="0"/>
                <a:ea typeface="Calibri"/>
                <a:cs typeface="Calibri" panose="020F0502020204030204" pitchFamily="34" charset="0"/>
              </a:rPr>
              <a:t> Sverige anmäls skriftligen till styrelsen.</a:t>
            </a:r>
            <a:r>
              <a:rPr lang="sv-SE" sz="1600" u="sng" dirty="0">
                <a:solidFill>
                  <a:srgbClr val="008080"/>
                </a:solidFill>
                <a:latin typeface="Calibri" panose="020F0502020204030204" pitchFamily="34" charset="0"/>
                <a:ea typeface="Calibri"/>
                <a:cs typeface="Calibri" panose="020F0502020204030204" pitchFamily="34" charset="0"/>
              </a:rPr>
              <a:t> </a:t>
            </a:r>
            <a:r>
              <a:rPr lang="sv-SE" sz="1600" u="sng" dirty="0" err="1">
                <a:solidFill>
                  <a:schemeClr val="accent2"/>
                </a:solidFill>
                <a:latin typeface="Calibri" panose="020F0502020204030204" pitchFamily="34" charset="0"/>
                <a:ea typeface="Calibri"/>
                <a:cs typeface="Calibri" panose="020F0502020204030204" pitchFamily="34" charset="0"/>
              </a:rPr>
              <a:t>WiN</a:t>
            </a:r>
            <a:r>
              <a:rPr lang="sv-SE" sz="1600" u="sng" dirty="0">
                <a:solidFill>
                  <a:schemeClr val="accent2"/>
                </a:solidFill>
                <a:latin typeface="Calibri" panose="020F0502020204030204" pitchFamily="34" charset="0"/>
                <a:ea typeface="Calibri"/>
                <a:cs typeface="Calibri" panose="020F0502020204030204" pitchFamily="34" charset="0"/>
              </a:rPr>
              <a:t> Sveriges styrelse äger rätt att ta bort medlemmar med inaktuella uppgifter från medlemsregistret.</a:t>
            </a:r>
            <a:endParaRPr lang="sv-SE" sz="1600" dirty="0">
              <a:solidFill>
                <a:schemeClr val="accent2"/>
              </a:solidFill>
              <a:latin typeface="Calibri" panose="020F0502020204030204" pitchFamily="34" charset="0"/>
              <a:ea typeface="Calibri"/>
              <a:cs typeface="Calibri" panose="020F0502020204030204" pitchFamily="34" charset="0"/>
            </a:endParaRPr>
          </a:p>
          <a:p>
            <a:pPr>
              <a:lnSpc>
                <a:spcPct val="115000"/>
              </a:lnSpc>
              <a:spcAft>
                <a:spcPts val="1000"/>
              </a:spcAft>
            </a:pPr>
            <a:r>
              <a:rPr lang="sv-SE" sz="1600" strike="sngStrike" dirty="0" err="1">
                <a:solidFill>
                  <a:srgbClr val="FF0000"/>
                </a:solidFill>
                <a:latin typeface="Calibri" panose="020F0502020204030204" pitchFamily="34" charset="0"/>
                <a:ea typeface="Calibri"/>
                <a:cs typeface="Calibri" panose="020F0502020204030204" pitchFamily="34" charset="0"/>
              </a:rPr>
              <a:t>Sammanslutningen</a:t>
            </a:r>
            <a:r>
              <a:rPr lang="sv-SE" sz="1600" u="sng" dirty="0" err="1">
                <a:solidFill>
                  <a:schemeClr val="accent2"/>
                </a:solidFill>
                <a:latin typeface="Calibri" panose="020F0502020204030204" pitchFamily="34" charset="0"/>
                <a:ea typeface="Calibri"/>
                <a:cs typeface="Calibri" panose="020F0502020204030204" pitchFamily="34" charset="0"/>
              </a:rPr>
              <a:t>WiN</a:t>
            </a:r>
            <a:r>
              <a:rPr lang="sv-SE" sz="1600" u="sng" dirty="0">
                <a:solidFill>
                  <a:schemeClr val="accent2"/>
                </a:solidFill>
                <a:latin typeface="Calibri" panose="020F0502020204030204" pitchFamily="34" charset="0"/>
                <a:ea typeface="Calibri"/>
                <a:cs typeface="Calibri" panose="020F0502020204030204" pitchFamily="34" charset="0"/>
              </a:rPr>
              <a:t> Sverige</a:t>
            </a:r>
            <a:r>
              <a:rPr lang="sv-SE" sz="1600" dirty="0">
                <a:solidFill>
                  <a:schemeClr val="accent2"/>
                </a:solidFill>
                <a:latin typeface="Calibri" panose="020F0502020204030204" pitchFamily="34" charset="0"/>
                <a:ea typeface="Calibri"/>
                <a:cs typeface="Calibri" panose="020F0502020204030204" pitchFamily="34" charset="0"/>
              </a:rPr>
              <a:t> </a:t>
            </a:r>
            <a:r>
              <a:rPr lang="sv-SE" sz="1600" dirty="0">
                <a:latin typeface="Calibri" panose="020F0502020204030204" pitchFamily="34" charset="0"/>
                <a:ea typeface="Calibri"/>
                <a:cs typeface="Calibri" panose="020F0502020204030204" pitchFamily="34" charset="0"/>
              </a:rPr>
              <a:t>håller medlemsregister.</a:t>
            </a:r>
          </a:p>
          <a:p>
            <a:r>
              <a:rPr lang="sv-SE" sz="1600" dirty="0">
                <a:latin typeface="Calibri" panose="020F0502020204030204" pitchFamily="34" charset="0"/>
                <a:ea typeface="Calibri"/>
                <a:cs typeface="Calibri" panose="020F0502020204030204" pitchFamily="34" charset="0"/>
              </a:rPr>
              <a:t>Medlemmar ska meddela adressändringar till matrikel@winsverige.se</a:t>
            </a:r>
            <a:r>
              <a:rPr lang="sv-SE" sz="1600" strike="sngStrike" dirty="0">
                <a:solidFill>
                  <a:srgbClr val="FF0000"/>
                </a:solidFill>
                <a:latin typeface="Calibri" panose="020F0502020204030204" pitchFamily="34" charset="0"/>
                <a:ea typeface="Calibri"/>
                <a:cs typeface="Calibri" panose="020F0502020204030204" pitchFamily="34" charset="0"/>
              </a:rPr>
              <a:t> </a:t>
            </a:r>
            <a:r>
              <a:rPr lang="sv-SE" sz="1600" dirty="0">
                <a:latin typeface="Times New Roman"/>
                <a:ea typeface="Calibri"/>
              </a:rPr>
              <a:t>.</a:t>
            </a:r>
            <a:endParaRPr lang="sv-SE" sz="1600" dirty="0"/>
          </a:p>
        </p:txBody>
      </p:sp>
      <p:sp>
        <p:nvSpPr>
          <p:cNvPr id="4" name="Platshållare för datum 3"/>
          <p:cNvSpPr>
            <a:spLocks noGrp="1"/>
          </p:cNvSpPr>
          <p:nvPr>
            <p:ph type="dt" sz="half" idx="10"/>
          </p:nvPr>
        </p:nvSpPr>
        <p:spPr/>
        <p:txBody>
          <a:bodyPr/>
          <a:lstStyle/>
          <a:p>
            <a:pPr>
              <a:defRPr/>
            </a:pPr>
            <a:r>
              <a:rPr lang="sv-SE" altLang="sv-SE" smtClean="0">
                <a:solidFill>
                  <a:srgbClr val="000000"/>
                </a:solidFill>
              </a:rPr>
              <a:t>2019-11-22</a:t>
            </a:r>
            <a:endParaRPr lang="en-US" altLang="sv-SE" dirty="0">
              <a:solidFill>
                <a:srgbClr val="000000"/>
              </a:solidFill>
            </a:endParaRPr>
          </a:p>
        </p:txBody>
      </p:sp>
    </p:spTree>
    <p:extLst>
      <p:ext uri="{BB962C8B-B14F-4D97-AF65-F5344CB8AC3E}">
        <p14:creationId xmlns:p14="http://schemas.microsoft.com/office/powerpoint/2010/main" val="4001373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ubrik 1">
            <a:extLst>
              <a:ext uri="{FF2B5EF4-FFF2-40B4-BE49-F238E27FC236}">
                <a16:creationId xmlns:a16="http://schemas.microsoft.com/office/drawing/2014/main" xmlns="" id="{FD75A020-9975-4D44-968A-1D36B5224AA3}"/>
              </a:ext>
            </a:extLst>
          </p:cNvPr>
          <p:cNvSpPr>
            <a:spLocks noGrp="1"/>
          </p:cNvSpPr>
          <p:nvPr>
            <p:ph type="title"/>
          </p:nvPr>
        </p:nvSpPr>
        <p:spPr/>
        <p:txBody>
          <a:bodyPr/>
          <a:lstStyle/>
          <a:p>
            <a:r>
              <a:rPr lang="sv-SE" noProof="0" dirty="0"/>
              <a:t>Säkerheten främst</a:t>
            </a:r>
          </a:p>
        </p:txBody>
      </p:sp>
      <p:sp>
        <p:nvSpPr>
          <p:cNvPr id="5" name="Platshållare för innehåll 4">
            <a:extLst>
              <a:ext uri="{FF2B5EF4-FFF2-40B4-BE49-F238E27FC236}">
                <a16:creationId xmlns:a16="http://schemas.microsoft.com/office/drawing/2014/main" xmlns="" id="{515690C0-AFC2-433E-B758-EF1C8168AF65}"/>
              </a:ext>
            </a:extLst>
          </p:cNvPr>
          <p:cNvSpPr txBox="1">
            <a:spLocks noGrp="1"/>
          </p:cNvSpPr>
          <p:nvPr>
            <p:ph idx="1"/>
          </p:nvPr>
        </p:nvSpPr>
        <p:spPr>
          <a:xfrm>
            <a:off x="457200" y="1600200"/>
            <a:ext cx="8229600" cy="646331"/>
          </a:xfrm>
          <a:prstGeom prst="rect">
            <a:avLst/>
          </a:prstGeom>
          <a:noFill/>
        </p:spPr>
        <p:txBody>
          <a:bodyPr wrap="square" rtlCol="0">
            <a:spAutoFit/>
          </a:bodyPr>
          <a:lstStyle/>
          <a:p>
            <a:pPr marL="0" indent="0" algn="l">
              <a:buNone/>
            </a:pPr>
            <a:r>
              <a:rPr lang="sv-SE" sz="1800" dirty="0"/>
              <a:t>Vänligen notera var närmaste nödutgångar, brandsläckare, samlingsplats och hjärtstartare finns</a:t>
            </a:r>
          </a:p>
        </p:txBody>
      </p:sp>
      <p:pic>
        <p:nvPicPr>
          <p:cNvPr id="6" name="Platshållare för innehåll 10">
            <a:extLst>
              <a:ext uri="{FF2B5EF4-FFF2-40B4-BE49-F238E27FC236}">
                <a16:creationId xmlns:a16="http://schemas.microsoft.com/office/drawing/2014/main" xmlns="" id="{FDDDF5C9-470E-45A8-B20D-72BD979578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8163" y="2885832"/>
            <a:ext cx="1800225" cy="820738"/>
          </a:xfrm>
          <a:prstGeom prst="rect">
            <a:avLst/>
          </a:prstGeom>
        </p:spPr>
      </p:pic>
      <p:pic>
        <p:nvPicPr>
          <p:cNvPr id="7" name="Platshållare för innehåll 12">
            <a:extLst>
              <a:ext uri="{FF2B5EF4-FFF2-40B4-BE49-F238E27FC236}">
                <a16:creationId xmlns:a16="http://schemas.microsoft.com/office/drawing/2014/main" xmlns="" id="{53CA8FFF-2755-41B3-BF68-7AE4B472EC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4241" y="2396089"/>
            <a:ext cx="1806575" cy="1800225"/>
          </a:xfrm>
          <a:prstGeom prst="rect">
            <a:avLst/>
          </a:prstGeom>
        </p:spPr>
      </p:pic>
      <p:pic>
        <p:nvPicPr>
          <p:cNvPr id="8" name="Platshållare för innehåll 14">
            <a:extLst>
              <a:ext uri="{FF2B5EF4-FFF2-40B4-BE49-F238E27FC236}">
                <a16:creationId xmlns:a16="http://schemas.microsoft.com/office/drawing/2014/main" xmlns="" id="{3700B4DC-0022-4967-B4E4-2C32DDB6E7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6669" y="2396089"/>
            <a:ext cx="1800225" cy="1800225"/>
          </a:xfrm>
          <a:prstGeom prst="rect">
            <a:avLst/>
          </a:prstGeom>
        </p:spPr>
      </p:pic>
      <p:pic>
        <p:nvPicPr>
          <p:cNvPr id="9" name="Platshållare för innehåll 21">
            <a:extLst>
              <a:ext uri="{FF2B5EF4-FFF2-40B4-BE49-F238E27FC236}">
                <a16:creationId xmlns:a16="http://schemas.microsoft.com/office/drawing/2014/main" xmlns="" id="{C7322088-6EFA-4AA7-A8F3-018563F80F2A}"/>
              </a:ext>
            </a:extLst>
          </p:cNvPr>
          <p:cNvPicPr>
            <a:picLocks noChangeAspect="1"/>
          </p:cNvPicPr>
          <p:nvPr/>
        </p:nvPicPr>
        <p:blipFill rotWithShape="1">
          <a:blip r:embed="rId5">
            <a:extLst>
              <a:ext uri="{28A0092B-C50C-407E-A947-70E740481C1C}">
                <a14:useLocalDpi xmlns:a14="http://schemas.microsoft.com/office/drawing/2010/main" val="0"/>
              </a:ext>
            </a:extLst>
          </a:blip>
          <a:srcRect l="14314" r="13852"/>
          <a:stretch/>
        </p:blipFill>
        <p:spPr>
          <a:xfrm>
            <a:off x="7132747" y="2445301"/>
            <a:ext cx="1220787" cy="1701800"/>
          </a:xfrm>
          <a:prstGeom prst="rect">
            <a:avLst/>
          </a:prstGeom>
        </p:spPr>
      </p:pic>
      <p:sp>
        <p:nvSpPr>
          <p:cNvPr id="2" name="Platshållare för datum 1"/>
          <p:cNvSpPr>
            <a:spLocks noGrp="1"/>
          </p:cNvSpPr>
          <p:nvPr>
            <p:ph type="dt" sz="half" idx="10"/>
          </p:nvPr>
        </p:nvSpPr>
        <p:spPr>
          <a:xfrm>
            <a:off x="179512" y="6309320"/>
            <a:ext cx="936104" cy="365125"/>
          </a:xfrm>
        </p:spPr>
        <p:txBody>
          <a:bodyPr/>
          <a:lstStyle/>
          <a:p>
            <a:r>
              <a:rPr lang="sv-SE" smtClean="0"/>
              <a:t>2019-11-22</a:t>
            </a:r>
            <a:endParaRPr lang="sv-SE" dirty="0"/>
          </a:p>
        </p:txBody>
      </p:sp>
    </p:spTree>
    <p:extLst>
      <p:ext uri="{BB962C8B-B14F-4D97-AF65-F5344CB8AC3E}">
        <p14:creationId xmlns:p14="http://schemas.microsoft.com/office/powerpoint/2010/main" val="33735081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z="2000" b="1" dirty="0"/>
              <a:t>Förslag till Stadgeändring 2019-11-21, forts</a:t>
            </a:r>
            <a:endParaRPr lang="sv-SE" sz="2000" dirty="0"/>
          </a:p>
        </p:txBody>
      </p:sp>
      <p:sp>
        <p:nvSpPr>
          <p:cNvPr id="3" name="Platshållare för innehåll 2"/>
          <p:cNvSpPr>
            <a:spLocks noGrp="1"/>
          </p:cNvSpPr>
          <p:nvPr>
            <p:ph idx="1"/>
          </p:nvPr>
        </p:nvSpPr>
        <p:spPr/>
        <p:txBody>
          <a:bodyPr/>
          <a:lstStyle/>
          <a:p>
            <a:pPr marL="0" indent="0">
              <a:lnSpc>
                <a:spcPct val="115000"/>
              </a:lnSpc>
              <a:spcAft>
                <a:spcPts val="1000"/>
              </a:spcAft>
              <a:buNone/>
            </a:pPr>
            <a:r>
              <a:rPr lang="sv-SE" sz="2000" dirty="0">
                <a:latin typeface="Calibri" panose="020F0502020204030204" pitchFamily="34" charset="0"/>
                <a:ea typeface="Calibri"/>
                <a:cs typeface="Calibri" panose="020F0502020204030204" pitchFamily="34" charset="0"/>
              </a:rPr>
              <a:t>ORGANISATIONSSTRUKTUR </a:t>
            </a:r>
          </a:p>
          <a:p>
            <a:pPr>
              <a:lnSpc>
                <a:spcPct val="115000"/>
              </a:lnSpc>
              <a:spcAft>
                <a:spcPts val="1000"/>
              </a:spcAft>
            </a:pPr>
            <a:r>
              <a:rPr lang="sv-SE" sz="2000" dirty="0" err="1">
                <a:latin typeface="Calibri" panose="020F0502020204030204" pitchFamily="34" charset="0"/>
                <a:ea typeface="Calibri"/>
                <a:cs typeface="Calibri" panose="020F0502020204030204" pitchFamily="34" charset="0"/>
              </a:rPr>
              <a:t>WiN</a:t>
            </a:r>
            <a:r>
              <a:rPr lang="sv-SE" sz="2000" dirty="0">
                <a:latin typeface="Calibri" panose="020F0502020204030204" pitchFamily="34" charset="0"/>
                <a:ea typeface="Calibri"/>
                <a:cs typeface="Calibri" panose="020F0502020204030204" pitchFamily="34" charset="0"/>
              </a:rPr>
              <a:t> Sveriges </a:t>
            </a:r>
            <a:r>
              <a:rPr lang="sv-SE" sz="2000" strike="sngStrike" dirty="0">
                <a:solidFill>
                  <a:srgbClr val="FF0000"/>
                </a:solidFill>
                <a:latin typeface="Calibri" panose="020F0502020204030204" pitchFamily="34" charset="0"/>
                <a:ea typeface="Calibri"/>
                <a:cs typeface="Calibri" panose="020F0502020204030204" pitchFamily="34" charset="0"/>
              </a:rPr>
              <a:t>struktur består av:</a:t>
            </a:r>
            <a:endParaRPr lang="sv-SE" sz="2000" dirty="0">
              <a:latin typeface="Calibri" panose="020F0502020204030204" pitchFamily="34" charset="0"/>
              <a:ea typeface="Calibri"/>
              <a:cs typeface="Calibri" panose="020F0502020204030204" pitchFamily="34" charset="0"/>
            </a:endParaRPr>
          </a:p>
          <a:p>
            <a:pPr>
              <a:lnSpc>
                <a:spcPct val="115000"/>
              </a:lnSpc>
              <a:spcAft>
                <a:spcPts val="1000"/>
              </a:spcAft>
            </a:pPr>
            <a:r>
              <a:rPr lang="sv-SE" sz="2000" strike="sngStrike" dirty="0">
                <a:solidFill>
                  <a:srgbClr val="FF0000"/>
                </a:solidFill>
                <a:latin typeface="Calibri" panose="020F0502020204030204" pitchFamily="34" charset="0"/>
                <a:ea typeface="Calibri"/>
                <a:cs typeface="Calibri" panose="020F0502020204030204" pitchFamily="34" charset="0"/>
              </a:rPr>
              <a:t>- årsmöte</a:t>
            </a:r>
            <a:endParaRPr lang="sv-SE" sz="2000" dirty="0">
              <a:latin typeface="Calibri" panose="020F0502020204030204" pitchFamily="34" charset="0"/>
              <a:ea typeface="Calibri"/>
              <a:cs typeface="Calibri" panose="020F0502020204030204" pitchFamily="34" charset="0"/>
            </a:endParaRPr>
          </a:p>
          <a:p>
            <a:pPr>
              <a:lnSpc>
                <a:spcPct val="115000"/>
              </a:lnSpc>
              <a:spcAft>
                <a:spcPts val="1000"/>
              </a:spcAft>
            </a:pPr>
            <a:r>
              <a:rPr lang="sv-SE" sz="2000" strike="sngStrike" dirty="0">
                <a:solidFill>
                  <a:srgbClr val="FF0000"/>
                </a:solidFill>
                <a:latin typeface="Calibri" panose="020F0502020204030204" pitchFamily="34" charset="0"/>
                <a:ea typeface="Calibri"/>
                <a:cs typeface="Calibri" panose="020F0502020204030204" pitchFamily="34" charset="0"/>
              </a:rPr>
              <a:t>- styrelse</a:t>
            </a:r>
            <a:endParaRPr lang="sv-SE" sz="2000" dirty="0">
              <a:latin typeface="Calibri" panose="020F0502020204030204" pitchFamily="34" charset="0"/>
              <a:ea typeface="Calibri"/>
              <a:cs typeface="Calibri" panose="020F0502020204030204" pitchFamily="34" charset="0"/>
            </a:endParaRPr>
          </a:p>
          <a:p>
            <a:pPr>
              <a:lnSpc>
                <a:spcPct val="115000"/>
              </a:lnSpc>
              <a:spcAft>
                <a:spcPts val="1000"/>
              </a:spcAft>
            </a:pPr>
            <a:r>
              <a:rPr lang="sv-SE" sz="2000" strike="sngStrike" dirty="0">
                <a:solidFill>
                  <a:srgbClr val="FF0000"/>
                </a:solidFill>
                <a:latin typeface="Calibri" panose="020F0502020204030204" pitchFamily="34" charset="0"/>
                <a:ea typeface="Calibri"/>
                <a:cs typeface="Calibri" panose="020F0502020204030204" pitchFamily="34" charset="0"/>
              </a:rPr>
              <a:t>- ordförande</a:t>
            </a:r>
            <a:endParaRPr lang="sv-SE" sz="2000" dirty="0">
              <a:latin typeface="Calibri" panose="020F0502020204030204" pitchFamily="34" charset="0"/>
              <a:ea typeface="Calibri"/>
              <a:cs typeface="Calibri" panose="020F0502020204030204" pitchFamily="34" charset="0"/>
            </a:endParaRPr>
          </a:p>
          <a:p>
            <a:r>
              <a:rPr lang="sv-SE" sz="2000" strike="sngStrike" dirty="0">
                <a:solidFill>
                  <a:srgbClr val="FF0000"/>
                </a:solidFill>
                <a:latin typeface="Calibri" panose="020F0502020204030204" pitchFamily="34" charset="0"/>
                <a:ea typeface="Calibri"/>
                <a:cs typeface="Calibri" panose="020F0502020204030204" pitchFamily="34" charset="0"/>
              </a:rPr>
              <a:t>Verksamhetens </a:t>
            </a:r>
            <a:r>
              <a:rPr lang="sv-SE" sz="2000" dirty="0">
                <a:latin typeface="Calibri" panose="020F0502020204030204" pitchFamily="34" charset="0"/>
                <a:ea typeface="Calibri"/>
                <a:cs typeface="Calibri" panose="020F0502020204030204" pitchFamily="34" charset="0"/>
              </a:rPr>
              <a:t>ledning utövas av </a:t>
            </a:r>
            <a:r>
              <a:rPr lang="sv-SE" sz="2000" strike="sngStrike" dirty="0" err="1">
                <a:solidFill>
                  <a:srgbClr val="FF0000"/>
                </a:solidFill>
                <a:latin typeface="Calibri" panose="020F0502020204030204" pitchFamily="34" charset="0"/>
                <a:ea typeface="Calibri"/>
                <a:cs typeface="Calibri" panose="020F0502020204030204" pitchFamily="34" charset="0"/>
              </a:rPr>
              <a:t>styrelsen</a:t>
            </a:r>
            <a:r>
              <a:rPr lang="sv-SE" sz="2000" u="sng" dirty="0" err="1">
                <a:solidFill>
                  <a:schemeClr val="accent2"/>
                </a:solidFill>
                <a:latin typeface="Calibri" panose="020F0502020204030204" pitchFamily="34" charset="0"/>
                <a:ea typeface="Calibri"/>
                <a:cs typeface="Calibri" panose="020F0502020204030204" pitchFamily="34" charset="0"/>
              </a:rPr>
              <a:t>en</a:t>
            </a:r>
            <a:r>
              <a:rPr lang="sv-SE" sz="2000" u="sng" dirty="0">
                <a:solidFill>
                  <a:schemeClr val="accent2"/>
                </a:solidFill>
                <a:latin typeface="Calibri" panose="020F0502020204030204" pitchFamily="34" charset="0"/>
                <a:ea typeface="Calibri"/>
                <a:cs typeface="Calibri" panose="020F0502020204030204" pitchFamily="34" charset="0"/>
              </a:rPr>
              <a:t> styrelse</a:t>
            </a:r>
            <a:r>
              <a:rPr lang="sv-SE" sz="2000" dirty="0">
                <a:solidFill>
                  <a:schemeClr val="accent2"/>
                </a:solidFill>
                <a:latin typeface="Calibri" panose="020F0502020204030204" pitchFamily="34" charset="0"/>
                <a:ea typeface="Calibri"/>
                <a:cs typeface="Calibri" panose="020F0502020204030204" pitchFamily="34" charset="0"/>
              </a:rPr>
              <a:t> </a:t>
            </a:r>
            <a:r>
              <a:rPr lang="sv-SE" sz="2000" dirty="0">
                <a:latin typeface="Calibri" panose="020F0502020204030204" pitchFamily="34" charset="0"/>
                <a:ea typeface="Calibri"/>
                <a:cs typeface="Calibri" panose="020F0502020204030204" pitchFamily="34" charset="0"/>
              </a:rPr>
              <a:t>på uppdrag av årsmötet. Årsmötet är det högsta beslutande organet</a:t>
            </a:r>
            <a:r>
              <a:rPr lang="sv-SE" sz="2000" dirty="0">
                <a:solidFill>
                  <a:schemeClr val="accent2"/>
                </a:solidFill>
                <a:latin typeface="Calibri" panose="020F0502020204030204" pitchFamily="34" charset="0"/>
                <a:ea typeface="Calibri"/>
                <a:cs typeface="Calibri" panose="020F0502020204030204" pitchFamily="34" charset="0"/>
              </a:rPr>
              <a:t>.</a:t>
            </a:r>
            <a:r>
              <a:rPr lang="sv-SE" sz="2000" u="sng" dirty="0">
                <a:solidFill>
                  <a:schemeClr val="accent2"/>
                </a:solidFill>
                <a:latin typeface="Calibri" panose="020F0502020204030204" pitchFamily="34" charset="0"/>
                <a:ea typeface="Calibri"/>
                <a:cs typeface="Calibri" panose="020F0502020204030204" pitchFamily="34" charset="0"/>
              </a:rPr>
              <a:t> Årsmötet utser ordförande. Styrelsen utser firmatecknare och övriga funktioner inom styrelsen.</a:t>
            </a:r>
            <a:endParaRPr lang="sv-SE" sz="2000" dirty="0">
              <a:solidFill>
                <a:schemeClr val="accent2"/>
              </a:solidFill>
              <a:latin typeface="Calibri" panose="020F0502020204030204" pitchFamily="34" charset="0"/>
              <a:cs typeface="Calibri" panose="020F0502020204030204" pitchFamily="34" charset="0"/>
            </a:endParaRPr>
          </a:p>
        </p:txBody>
      </p:sp>
      <p:sp>
        <p:nvSpPr>
          <p:cNvPr id="4" name="Platshållare för datum 3"/>
          <p:cNvSpPr>
            <a:spLocks noGrp="1"/>
          </p:cNvSpPr>
          <p:nvPr>
            <p:ph type="dt" sz="half" idx="10"/>
          </p:nvPr>
        </p:nvSpPr>
        <p:spPr/>
        <p:txBody>
          <a:bodyPr/>
          <a:lstStyle/>
          <a:p>
            <a:pPr>
              <a:defRPr/>
            </a:pPr>
            <a:r>
              <a:rPr lang="sv-SE" altLang="sv-SE" smtClean="0">
                <a:solidFill>
                  <a:srgbClr val="000000"/>
                </a:solidFill>
              </a:rPr>
              <a:t>2019-11-22</a:t>
            </a:r>
            <a:endParaRPr lang="en-US" altLang="sv-SE">
              <a:solidFill>
                <a:srgbClr val="000000"/>
              </a:solidFill>
            </a:endParaRPr>
          </a:p>
        </p:txBody>
      </p:sp>
    </p:spTree>
    <p:extLst>
      <p:ext uri="{BB962C8B-B14F-4D97-AF65-F5344CB8AC3E}">
        <p14:creationId xmlns:p14="http://schemas.microsoft.com/office/powerpoint/2010/main" val="33222120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z="2000" b="1" dirty="0"/>
              <a:t>Förslag till Stadgeändring 2019-11-21, forts</a:t>
            </a:r>
            <a:endParaRPr lang="sv-SE" sz="2000" dirty="0"/>
          </a:p>
        </p:txBody>
      </p:sp>
      <p:sp>
        <p:nvSpPr>
          <p:cNvPr id="3" name="Platshållare för innehåll 2"/>
          <p:cNvSpPr>
            <a:spLocks noGrp="1"/>
          </p:cNvSpPr>
          <p:nvPr>
            <p:ph idx="1"/>
          </p:nvPr>
        </p:nvSpPr>
        <p:spPr/>
        <p:txBody>
          <a:bodyPr/>
          <a:lstStyle/>
          <a:p>
            <a:pPr marL="0" indent="0">
              <a:buNone/>
            </a:pPr>
            <a:r>
              <a:rPr lang="sv-SE" sz="2000" dirty="0"/>
              <a:t>STYRELSEN </a:t>
            </a:r>
          </a:p>
          <a:p>
            <a:r>
              <a:rPr lang="sv-SE" sz="2000" dirty="0"/>
              <a:t>Styrelsen skall utöver ordföranden bestå av minst fyra (4) och högst åtta (8) ordinarie medlemmar och därutöver två </a:t>
            </a:r>
            <a:r>
              <a:rPr lang="sv-SE" sz="2000" u="sng" dirty="0">
                <a:solidFill>
                  <a:schemeClr val="accent2"/>
                </a:solidFill>
              </a:rPr>
              <a:t>till fem </a:t>
            </a:r>
            <a:r>
              <a:rPr lang="sv-SE" sz="2000" dirty="0">
                <a:solidFill>
                  <a:schemeClr val="accent2"/>
                </a:solidFill>
              </a:rPr>
              <a:t>(2</a:t>
            </a:r>
            <a:r>
              <a:rPr lang="sv-SE" sz="2000" u="sng" dirty="0">
                <a:solidFill>
                  <a:schemeClr val="accent2"/>
                </a:solidFill>
              </a:rPr>
              <a:t>-5</a:t>
            </a:r>
            <a:r>
              <a:rPr lang="sv-SE" sz="2000" dirty="0">
                <a:solidFill>
                  <a:schemeClr val="accent2"/>
                </a:solidFill>
              </a:rPr>
              <a:t>) </a:t>
            </a:r>
            <a:r>
              <a:rPr lang="sv-SE" sz="2000" dirty="0"/>
              <a:t>suppleanter. Styrelseledamöterna väljs på två år, kan omväljas för ytterligare två mandatperioder i direkt anslutning till de föregående</a:t>
            </a:r>
            <a:r>
              <a:rPr lang="sv-SE" sz="2000" dirty="0" smtClean="0"/>
              <a:t>.</a:t>
            </a:r>
            <a:endParaRPr lang="sv-SE" sz="2000" dirty="0"/>
          </a:p>
        </p:txBody>
      </p:sp>
      <p:sp>
        <p:nvSpPr>
          <p:cNvPr id="4" name="Platshållare för datum 3"/>
          <p:cNvSpPr>
            <a:spLocks noGrp="1"/>
          </p:cNvSpPr>
          <p:nvPr>
            <p:ph type="dt" sz="half" idx="10"/>
          </p:nvPr>
        </p:nvSpPr>
        <p:spPr/>
        <p:txBody>
          <a:bodyPr/>
          <a:lstStyle/>
          <a:p>
            <a:pPr>
              <a:defRPr/>
            </a:pPr>
            <a:r>
              <a:rPr lang="sv-SE" altLang="sv-SE" smtClean="0">
                <a:solidFill>
                  <a:srgbClr val="000000"/>
                </a:solidFill>
              </a:rPr>
              <a:t>2019-11-22</a:t>
            </a:r>
            <a:endParaRPr lang="en-US" altLang="sv-SE">
              <a:solidFill>
                <a:srgbClr val="000000"/>
              </a:solidFill>
            </a:endParaRPr>
          </a:p>
        </p:txBody>
      </p:sp>
    </p:spTree>
    <p:extLst>
      <p:ext uri="{BB962C8B-B14F-4D97-AF65-F5344CB8AC3E}">
        <p14:creationId xmlns:p14="http://schemas.microsoft.com/office/powerpoint/2010/main" val="3366569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179512" y="1913424"/>
            <a:ext cx="8280920" cy="2675091"/>
          </a:xfrm>
          <a:prstGeom prst="rect">
            <a:avLst/>
          </a:prstGeom>
        </p:spPr>
        <p:txBody>
          <a:bodyPr wrap="square">
            <a:spAutoFit/>
          </a:bodyPr>
          <a:lstStyle/>
          <a:p>
            <a:pPr>
              <a:spcAft>
                <a:spcPts val="100"/>
              </a:spcAft>
            </a:pPr>
            <a:r>
              <a:rPr lang="sv-SE" b="1" dirty="0" smtClean="0"/>
              <a:t>	a) föreningens ordförande för en tid av 2 år. </a:t>
            </a:r>
          </a:p>
          <a:p>
            <a:pPr>
              <a:lnSpc>
                <a:spcPct val="100000"/>
              </a:lnSpc>
              <a:spcBef>
                <a:spcPts val="0"/>
              </a:spcBef>
              <a:spcAft>
                <a:spcPts val="100"/>
              </a:spcAft>
            </a:pPr>
            <a:endParaRPr lang="sv-SE" b="1" dirty="0" smtClean="0"/>
          </a:p>
          <a:p>
            <a:pPr>
              <a:spcAft>
                <a:spcPts val="100"/>
              </a:spcAft>
            </a:pPr>
            <a:r>
              <a:rPr lang="sv-SE" b="1" dirty="0" smtClean="0"/>
              <a:t>	b) halva antalet ordinarie ledamöter i styrelsen för en tid av 2 år.</a:t>
            </a:r>
          </a:p>
          <a:p>
            <a:pPr>
              <a:spcAft>
                <a:spcPts val="100"/>
              </a:spcAft>
            </a:pPr>
            <a:r>
              <a:rPr lang="sv-SE" b="1" dirty="0" smtClean="0"/>
              <a:t> </a:t>
            </a:r>
          </a:p>
          <a:p>
            <a:pPr>
              <a:spcAft>
                <a:spcPts val="100"/>
              </a:spcAft>
            </a:pPr>
            <a:r>
              <a:rPr lang="sv-SE" b="1" dirty="0" smtClean="0"/>
              <a:t>	c) Vid behov välja halva antalet suppleanter i styrelsen för en tid 	     av 2 år.</a:t>
            </a:r>
          </a:p>
          <a:p>
            <a:pPr lvl="1">
              <a:lnSpc>
                <a:spcPct val="100000"/>
              </a:lnSpc>
              <a:spcBef>
                <a:spcPts val="0"/>
              </a:spcBef>
              <a:spcAft>
                <a:spcPts val="100"/>
              </a:spcAft>
            </a:pPr>
            <a:endParaRPr lang="sv-SE" b="1" dirty="0" smtClean="0"/>
          </a:p>
          <a:p>
            <a:pPr>
              <a:spcAft>
                <a:spcPts val="100"/>
              </a:spcAft>
            </a:pPr>
            <a:r>
              <a:rPr lang="sv-SE" b="1" dirty="0" smtClean="0"/>
              <a:t>	d) två ledamöter i valberedningen för en tid av 1 år, av vilka en       </a:t>
            </a:r>
          </a:p>
          <a:p>
            <a:pPr>
              <a:spcAft>
                <a:spcPts val="100"/>
              </a:spcAft>
            </a:pPr>
            <a:r>
              <a:rPr lang="sv-SE" b="1" dirty="0"/>
              <a:t> </a:t>
            </a:r>
            <a:r>
              <a:rPr lang="sv-SE" b="1" dirty="0" smtClean="0"/>
              <a:t>                  skall utses till sammankallande</a:t>
            </a:r>
            <a:r>
              <a:rPr lang="sv-SE" sz="800" b="1" dirty="0" smtClean="0"/>
              <a:t>.</a:t>
            </a:r>
            <a:endParaRPr lang="sv-SE" sz="800" b="1" dirty="0"/>
          </a:p>
        </p:txBody>
      </p:sp>
      <p:sp>
        <p:nvSpPr>
          <p:cNvPr id="3" name="Platshållare för datum 2"/>
          <p:cNvSpPr>
            <a:spLocks noGrp="1"/>
          </p:cNvSpPr>
          <p:nvPr>
            <p:ph type="dt" sz="half" idx="10"/>
          </p:nvPr>
        </p:nvSpPr>
        <p:spPr/>
        <p:txBody>
          <a:bodyPr/>
          <a:lstStyle/>
          <a:p>
            <a:pPr>
              <a:defRPr/>
            </a:pPr>
            <a:r>
              <a:rPr lang="sv-SE" altLang="sv-SE" smtClean="0">
                <a:solidFill>
                  <a:srgbClr val="000000"/>
                </a:solidFill>
              </a:rPr>
              <a:t>2019-11-22</a:t>
            </a:r>
            <a:endParaRPr lang="en-US" altLang="sv-SE">
              <a:solidFill>
                <a:srgbClr val="000000"/>
              </a:solidFill>
            </a:endParaRPr>
          </a:p>
        </p:txBody>
      </p:sp>
      <p:sp>
        <p:nvSpPr>
          <p:cNvPr id="4" name="Rektangel 3"/>
          <p:cNvSpPr/>
          <p:nvPr/>
        </p:nvSpPr>
        <p:spPr>
          <a:xfrm>
            <a:off x="899592" y="675244"/>
            <a:ext cx="2120709" cy="584775"/>
          </a:xfrm>
          <a:prstGeom prst="rect">
            <a:avLst/>
          </a:prstGeom>
        </p:spPr>
        <p:txBody>
          <a:bodyPr wrap="none">
            <a:spAutoFit/>
          </a:bodyPr>
          <a:lstStyle/>
          <a:p>
            <a:pPr lvl="0">
              <a:spcAft>
                <a:spcPts val="100"/>
              </a:spcAft>
            </a:pPr>
            <a:r>
              <a:rPr lang="sv-SE" sz="3200" b="1" dirty="0">
                <a:solidFill>
                  <a:srgbClr val="000000"/>
                </a:solidFill>
              </a:rPr>
              <a:t>§11 Val av</a:t>
            </a:r>
          </a:p>
        </p:txBody>
      </p:sp>
    </p:spTree>
    <p:extLst>
      <p:ext uri="{BB962C8B-B14F-4D97-AF65-F5344CB8AC3E}">
        <p14:creationId xmlns:p14="http://schemas.microsoft.com/office/powerpoint/2010/main" val="264084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xmlns="" id="{66204496-B5D7-1748-8314-6883A64D574E}"/>
              </a:ext>
            </a:extLst>
          </p:cNvPr>
          <p:cNvSpPr>
            <a:spLocks noGrp="1"/>
          </p:cNvSpPr>
          <p:nvPr>
            <p:ph type="dt" sz="half" idx="10"/>
          </p:nvPr>
        </p:nvSpPr>
        <p:spPr/>
        <p:txBody>
          <a:bodyPr/>
          <a:lstStyle/>
          <a:p>
            <a:pPr>
              <a:defRPr/>
            </a:pPr>
            <a:r>
              <a:rPr lang="sv-SE" altLang="sv-SE" smtClean="0">
                <a:solidFill>
                  <a:srgbClr val="000000"/>
                </a:solidFill>
              </a:rPr>
              <a:t>2019-11-22</a:t>
            </a:r>
            <a:endParaRPr lang="en-US" altLang="sv-SE" dirty="0">
              <a:solidFill>
                <a:srgbClr val="000000"/>
              </a:solidFill>
            </a:endParaRPr>
          </a:p>
        </p:txBody>
      </p:sp>
      <p:sp>
        <p:nvSpPr>
          <p:cNvPr id="3" name="textruta 2">
            <a:extLst>
              <a:ext uri="{FF2B5EF4-FFF2-40B4-BE49-F238E27FC236}">
                <a16:creationId xmlns:a16="http://schemas.microsoft.com/office/drawing/2014/main" xmlns="" id="{F95F6262-E6A2-0747-B43A-AFE001E04E4A}"/>
              </a:ext>
            </a:extLst>
          </p:cNvPr>
          <p:cNvSpPr txBox="1"/>
          <p:nvPr/>
        </p:nvSpPr>
        <p:spPr>
          <a:xfrm>
            <a:off x="882044" y="1916832"/>
            <a:ext cx="7218348" cy="2554545"/>
          </a:xfrm>
          <a:prstGeom prst="rect">
            <a:avLst/>
          </a:prstGeom>
          <a:noFill/>
        </p:spPr>
        <p:txBody>
          <a:bodyPr wrap="square" rtlCol="0">
            <a:spAutoFit/>
          </a:bodyPr>
          <a:lstStyle/>
          <a:p>
            <a:r>
              <a:rPr lang="sv-SE" sz="2800" b="1" dirty="0"/>
              <a:t>§ 11 a) Val av ordförande för en tid av 2 år</a:t>
            </a:r>
          </a:p>
          <a:p>
            <a:endParaRPr lang="sv-SE" sz="2400" dirty="0"/>
          </a:p>
          <a:p>
            <a:endParaRPr lang="sv-SE" sz="2400" dirty="0"/>
          </a:p>
          <a:p>
            <a:r>
              <a:rPr lang="sv-SE" sz="2400" b="1" dirty="0"/>
              <a:t>Valberedningens förslag</a:t>
            </a:r>
          </a:p>
          <a:p>
            <a:endParaRPr lang="sv-SE" sz="2400" dirty="0"/>
          </a:p>
          <a:p>
            <a:r>
              <a:rPr lang="sv-SE" sz="3600" dirty="0"/>
              <a:t>Martina </a:t>
            </a:r>
            <a:r>
              <a:rPr lang="sv-SE" sz="3600" dirty="0" err="1"/>
              <a:t>Sturek</a:t>
            </a:r>
            <a:r>
              <a:rPr lang="sv-SE" sz="3600" dirty="0"/>
              <a:t>, omval</a:t>
            </a:r>
          </a:p>
        </p:txBody>
      </p:sp>
      <p:sp>
        <p:nvSpPr>
          <p:cNvPr id="4" name="textruta 3">
            <a:extLst>
              <a:ext uri="{FF2B5EF4-FFF2-40B4-BE49-F238E27FC236}">
                <a16:creationId xmlns:a16="http://schemas.microsoft.com/office/drawing/2014/main" xmlns="" id="{CFF3AEF4-EEC8-DC47-B03A-CB13BB92E7B9}"/>
              </a:ext>
            </a:extLst>
          </p:cNvPr>
          <p:cNvSpPr txBox="1"/>
          <p:nvPr/>
        </p:nvSpPr>
        <p:spPr>
          <a:xfrm>
            <a:off x="899592" y="548680"/>
            <a:ext cx="5609677" cy="646331"/>
          </a:xfrm>
          <a:prstGeom prst="rect">
            <a:avLst/>
          </a:prstGeom>
          <a:noFill/>
        </p:spPr>
        <p:txBody>
          <a:bodyPr wrap="none" rtlCol="0">
            <a:spAutoFit/>
          </a:bodyPr>
          <a:lstStyle/>
          <a:p>
            <a:r>
              <a:rPr lang="sv-SE" altLang="sv-SE" sz="3600" b="1" dirty="0"/>
              <a:t>WiN – </a:t>
            </a:r>
            <a:r>
              <a:rPr lang="sv-SE" altLang="sv-SE" sz="3600" b="1" dirty="0" err="1"/>
              <a:t>Women</a:t>
            </a:r>
            <a:r>
              <a:rPr lang="sv-SE" altLang="sv-SE" sz="3600" b="1" dirty="0"/>
              <a:t> in </a:t>
            </a:r>
            <a:r>
              <a:rPr lang="sv-SE" altLang="sv-SE" sz="3600" b="1" dirty="0" err="1"/>
              <a:t>Nuclear</a:t>
            </a:r>
            <a:endParaRPr lang="sv-SE" sz="3600" dirty="0"/>
          </a:p>
        </p:txBody>
      </p:sp>
    </p:spTree>
    <p:extLst>
      <p:ext uri="{BB962C8B-B14F-4D97-AF65-F5344CB8AC3E}">
        <p14:creationId xmlns:p14="http://schemas.microsoft.com/office/powerpoint/2010/main" val="318917732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ktangel 2"/>
          <p:cNvSpPr>
            <a:spLocks noChangeArrowheads="1"/>
          </p:cNvSpPr>
          <p:nvPr/>
        </p:nvSpPr>
        <p:spPr bwMode="auto">
          <a:xfrm>
            <a:off x="727075" y="1827213"/>
            <a:ext cx="6941269" cy="5139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r>
              <a:rPr lang="sv-SE" altLang="sv-SE" b="1" dirty="0"/>
              <a:t>§ 11 b) </a:t>
            </a:r>
            <a:r>
              <a:rPr lang="sv-SE" b="1" dirty="0"/>
              <a:t>Val av ordinarie ledamöter för en tid av 2 </a:t>
            </a:r>
            <a:r>
              <a:rPr lang="sv-SE" b="1" dirty="0" smtClean="0"/>
              <a:t>år</a:t>
            </a:r>
          </a:p>
          <a:p>
            <a:endParaRPr lang="sv-SE" altLang="sv-SE" dirty="0"/>
          </a:p>
          <a:p>
            <a:r>
              <a:rPr lang="sv-SE" altLang="sv-SE" sz="3200" dirty="0"/>
              <a:t>Omval:</a:t>
            </a:r>
          </a:p>
          <a:p>
            <a:r>
              <a:rPr lang="sv-SE" altLang="sv-SE" sz="2000" dirty="0"/>
              <a:t>Cecilia Nilsson, OKG </a:t>
            </a:r>
          </a:p>
          <a:p>
            <a:r>
              <a:rPr lang="sv-SE" altLang="sv-SE" sz="2000" dirty="0"/>
              <a:t>Helen Bigun, ÅF </a:t>
            </a:r>
            <a:r>
              <a:rPr lang="sv-SE" altLang="sv-SE" sz="2000" dirty="0" smtClean="0"/>
              <a:t>Konsult</a:t>
            </a:r>
          </a:p>
          <a:p>
            <a:endParaRPr lang="sv-SE" altLang="sv-SE" sz="2000" dirty="0" smtClean="0"/>
          </a:p>
          <a:p>
            <a:r>
              <a:rPr lang="sv-SE" altLang="sv-SE" sz="3200" dirty="0" smtClean="0"/>
              <a:t>Nyval:</a:t>
            </a:r>
          </a:p>
          <a:p>
            <a:r>
              <a:rPr lang="sv-SE" altLang="sv-SE" sz="2000" dirty="0" smtClean="0"/>
              <a:t>Linda </a:t>
            </a:r>
            <a:r>
              <a:rPr lang="sv-SE" altLang="sv-SE" sz="2000" dirty="0" err="1"/>
              <a:t>Liepina</a:t>
            </a:r>
            <a:r>
              <a:rPr lang="sv-SE" altLang="sv-SE" sz="2000" dirty="0"/>
              <a:t>, Forsmarks kraftgrupp </a:t>
            </a:r>
            <a:r>
              <a:rPr lang="sv-SE" altLang="sv-SE" sz="2000" dirty="0" smtClean="0"/>
              <a:t>AB</a:t>
            </a:r>
          </a:p>
          <a:p>
            <a:r>
              <a:rPr lang="sv-SE" altLang="sv-SE" sz="2000" dirty="0"/>
              <a:t>Petra Olsson, </a:t>
            </a:r>
            <a:r>
              <a:rPr lang="sv-SE" altLang="sv-SE" sz="2000" dirty="0" err="1"/>
              <a:t>Cyclife</a:t>
            </a:r>
            <a:endParaRPr lang="sv-SE" altLang="sv-SE" sz="2000" dirty="0"/>
          </a:p>
          <a:p>
            <a:endParaRPr lang="sv-SE" altLang="sv-SE" sz="2000" b="1" dirty="0"/>
          </a:p>
          <a:p>
            <a:endParaRPr lang="sv-SE" altLang="sv-SE" sz="3200" dirty="0"/>
          </a:p>
          <a:p>
            <a:endParaRPr lang="sv-SE" altLang="sv-SE" dirty="0"/>
          </a:p>
        </p:txBody>
      </p:sp>
      <p:sp>
        <p:nvSpPr>
          <p:cNvPr id="5124" name="Rektangel 4"/>
          <p:cNvSpPr>
            <a:spLocks noChangeArrowheads="1"/>
          </p:cNvSpPr>
          <p:nvPr/>
        </p:nvSpPr>
        <p:spPr bwMode="auto">
          <a:xfrm>
            <a:off x="530225" y="412750"/>
            <a:ext cx="56102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r>
              <a:rPr lang="sv-SE" altLang="sv-SE" sz="3600" b="1"/>
              <a:t>WiN – Women in Nuclear</a:t>
            </a:r>
            <a:endParaRPr lang="sv-SE" altLang="sv-SE" sz="3600"/>
          </a:p>
        </p:txBody>
      </p:sp>
      <p:sp>
        <p:nvSpPr>
          <p:cNvPr id="2" name="Platshållare för datum 1"/>
          <p:cNvSpPr>
            <a:spLocks noGrp="1"/>
          </p:cNvSpPr>
          <p:nvPr>
            <p:ph type="dt" sz="half" idx="10"/>
          </p:nvPr>
        </p:nvSpPr>
        <p:spPr/>
        <p:txBody>
          <a:bodyPr/>
          <a:lstStyle/>
          <a:p>
            <a:pPr>
              <a:defRPr/>
            </a:pPr>
            <a:r>
              <a:rPr lang="sv-SE" altLang="sv-SE" smtClean="0">
                <a:solidFill>
                  <a:srgbClr val="000000"/>
                </a:solidFill>
              </a:rPr>
              <a:t>2019-11-22</a:t>
            </a:r>
            <a:endParaRPr lang="en-US" altLang="sv-SE">
              <a:solidFill>
                <a:srgbClr val="000000"/>
              </a:solidFill>
            </a:endParaRPr>
          </a:p>
        </p:txBody>
      </p:sp>
    </p:spTree>
    <p:extLst>
      <p:ext uri="{BB962C8B-B14F-4D97-AF65-F5344CB8AC3E}">
        <p14:creationId xmlns:p14="http://schemas.microsoft.com/office/powerpoint/2010/main" val="135810268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Platshållare för datum 1"/>
          <p:cNvSpPr>
            <a:spLocks noGrp="1"/>
          </p:cNvSpPr>
          <p:nvPr>
            <p:ph type="dt" sz="quarter" idx="10"/>
          </p:nvPr>
        </p:nvSpPr>
        <p:spPr>
          <a:xfrm>
            <a:off x="3103563" y="6400800"/>
            <a:ext cx="3124200" cy="457200"/>
          </a:xfrm>
          <a:noFill/>
        </p:spPr>
        <p:txBody>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r>
              <a:rPr lang="sv-SE" altLang="sv-SE" sz="1200" dirty="0" smtClean="0"/>
              <a:t>2019-11-22</a:t>
            </a:r>
            <a:endParaRPr lang="en-US" altLang="sv-SE" sz="1200" dirty="0" smtClean="0"/>
          </a:p>
          <a:p>
            <a:endParaRPr lang="en-US" altLang="sv-SE" sz="1200" dirty="0" smtClean="0"/>
          </a:p>
        </p:txBody>
      </p:sp>
      <p:sp>
        <p:nvSpPr>
          <p:cNvPr id="4099" name="Rektangel 4"/>
          <p:cNvSpPr>
            <a:spLocks noChangeArrowheads="1"/>
          </p:cNvSpPr>
          <p:nvPr/>
        </p:nvSpPr>
        <p:spPr bwMode="auto">
          <a:xfrm>
            <a:off x="530225" y="412750"/>
            <a:ext cx="56102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r>
              <a:rPr lang="sv-SE" altLang="sv-SE" sz="3600" b="1"/>
              <a:t>WiN – Women in Nuclear</a:t>
            </a:r>
            <a:endParaRPr lang="sv-SE" altLang="sv-SE" sz="3600"/>
          </a:p>
        </p:txBody>
      </p:sp>
      <p:sp>
        <p:nvSpPr>
          <p:cNvPr id="4100" name="Rektangel 6"/>
          <p:cNvSpPr>
            <a:spLocks noChangeArrowheads="1"/>
          </p:cNvSpPr>
          <p:nvPr/>
        </p:nvSpPr>
        <p:spPr bwMode="auto">
          <a:xfrm>
            <a:off x="754063" y="1379538"/>
            <a:ext cx="6462712"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r>
              <a:rPr lang="sv-SE" altLang="sv-SE" b="1" dirty="0"/>
              <a:t>Nyval förslag som </a:t>
            </a:r>
            <a:r>
              <a:rPr lang="sv-SE" altLang="sv-SE" b="1" dirty="0" smtClean="0"/>
              <a:t>ledamot </a:t>
            </a:r>
            <a:endParaRPr lang="sv-SE" altLang="sv-SE" b="1" dirty="0"/>
          </a:p>
          <a:p>
            <a:r>
              <a:rPr lang="sv-SE" altLang="sv-SE" dirty="0"/>
              <a:t>Linda </a:t>
            </a:r>
            <a:r>
              <a:rPr lang="sv-SE" altLang="sv-SE" dirty="0" err="1"/>
              <a:t>Liepina</a:t>
            </a:r>
            <a:r>
              <a:rPr lang="sv-SE" altLang="sv-SE" dirty="0"/>
              <a:t> Forsmarks Kraftgrupp AB</a:t>
            </a:r>
            <a:endParaRPr lang="sv-SE" altLang="sv-SE" b="1" dirty="0"/>
          </a:p>
        </p:txBody>
      </p:sp>
      <p:sp>
        <p:nvSpPr>
          <p:cNvPr id="4101" name="Rektangel 1"/>
          <p:cNvSpPr>
            <a:spLocks noChangeArrowheads="1"/>
          </p:cNvSpPr>
          <p:nvPr/>
        </p:nvSpPr>
        <p:spPr bwMode="auto">
          <a:xfrm>
            <a:off x="3103563" y="2427288"/>
            <a:ext cx="4751387"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r>
              <a:rPr lang="sv-SE" altLang="sv-SE" sz="1400" dirty="0"/>
              <a:t>Jag heter Linda </a:t>
            </a:r>
            <a:r>
              <a:rPr lang="sv-SE" altLang="sv-SE" sz="1400" dirty="0" err="1"/>
              <a:t>Liepina</a:t>
            </a:r>
            <a:r>
              <a:rPr lang="sv-SE" altLang="sv-SE" sz="1400" dirty="0"/>
              <a:t> och bor tillsammans med min sambo i Knivsta. Jag började på FKA 2016 på avledningen processteknik som systemkonstruktör. Jag har sedan start varit involverad i konstruktionen av </a:t>
            </a:r>
            <a:r>
              <a:rPr lang="sv-SE" altLang="sv-SE" sz="1400" b="1" dirty="0" err="1"/>
              <a:t>OB</a:t>
            </a:r>
            <a:r>
              <a:rPr lang="sv-SE" altLang="sv-SE" sz="1400" dirty="0" err="1"/>
              <a:t>eroende</a:t>
            </a:r>
            <a:r>
              <a:rPr lang="sv-SE" altLang="sv-SE" sz="1400" dirty="0"/>
              <a:t> </a:t>
            </a:r>
            <a:r>
              <a:rPr lang="sv-SE" altLang="sv-SE" sz="1400" b="1" dirty="0"/>
              <a:t>H</a:t>
            </a:r>
            <a:r>
              <a:rPr lang="sv-SE" altLang="sv-SE" sz="1400" dirty="0"/>
              <a:t>ärdkylning (OBH).  </a:t>
            </a:r>
          </a:p>
          <a:p>
            <a:endParaRPr lang="sv-SE" altLang="sv-SE" sz="1400" dirty="0"/>
          </a:p>
          <a:p>
            <a:r>
              <a:rPr lang="sv-SE" altLang="sv-SE" sz="1400" dirty="0"/>
              <a:t>Som person skulle jag beskriva mig som initiativtagende, prestationsorienterad och strukturerad. Jag gillar  att analysera och bryta ner komplexa frågor och försöka lösa komplicerade problem.  </a:t>
            </a:r>
          </a:p>
          <a:p>
            <a:endParaRPr lang="sv-SE" altLang="sv-SE" sz="1400" dirty="0"/>
          </a:p>
          <a:p>
            <a:r>
              <a:rPr lang="sv-SE" altLang="sv-SE" sz="1400" dirty="0"/>
              <a:t>Jag har tidigare erfarenheter från ideellt arbete. Jag har varit ledamot i </a:t>
            </a:r>
            <a:r>
              <a:rPr lang="sv-SE" altLang="sv-SE" sz="1400" b="1" dirty="0"/>
              <a:t>S</a:t>
            </a:r>
            <a:r>
              <a:rPr lang="sv-SE" altLang="sv-SE" sz="1400" dirty="0"/>
              <a:t>veriges </a:t>
            </a:r>
            <a:r>
              <a:rPr lang="sv-SE" altLang="sv-SE" sz="1400" b="1" dirty="0"/>
              <a:t>K</a:t>
            </a:r>
            <a:r>
              <a:rPr lang="sv-SE" altLang="sv-SE" sz="1400" dirty="0"/>
              <a:t>ärntekniska </a:t>
            </a:r>
            <a:r>
              <a:rPr lang="sv-SE" altLang="sv-SE" sz="1400" b="1" dirty="0"/>
              <a:t>S</a:t>
            </a:r>
            <a:r>
              <a:rPr lang="sv-SE" altLang="sv-SE" sz="1400" dirty="0"/>
              <a:t>ällskap (SKS) och hade ansvarsområdet medlemsaktiviteter. Jag är även för andra året i rad valberedare i vår BRF. </a:t>
            </a:r>
          </a:p>
          <a:p>
            <a:endParaRPr lang="sv-SE" altLang="sv-SE" sz="1400" dirty="0"/>
          </a:p>
          <a:p>
            <a:r>
              <a:rPr lang="sv-SE" altLang="sv-SE" sz="1400" dirty="0"/>
              <a:t>På fritiden gillar jag att utöva olika racketsporter och umgås med vänner och familj.</a:t>
            </a:r>
          </a:p>
        </p:txBody>
      </p:sp>
      <p:pic>
        <p:nvPicPr>
          <p:cNvPr id="4102" name="Picture 3"/>
          <p:cNvPicPr>
            <a:picLocks noChangeAspect="1" noChangeArrowheads="1"/>
          </p:cNvPicPr>
          <p:nvPr/>
        </p:nvPicPr>
        <p:blipFill>
          <a:blip r:embed="rId2">
            <a:extLst>
              <a:ext uri="{28A0092B-C50C-407E-A947-70E740481C1C}">
                <a14:useLocalDpi xmlns:a14="http://schemas.microsoft.com/office/drawing/2010/main" val="0"/>
              </a:ext>
            </a:extLst>
          </a:blip>
          <a:srcRect l="13649" r="30240"/>
          <a:stretch>
            <a:fillRect/>
          </a:stretch>
        </p:blipFill>
        <p:spPr bwMode="auto">
          <a:xfrm>
            <a:off x="390525" y="2540000"/>
            <a:ext cx="2278063" cy="2689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4103" name="textruta 1"/>
          <p:cNvSpPr txBox="1">
            <a:spLocks noChangeArrowheads="1"/>
          </p:cNvSpPr>
          <p:nvPr/>
        </p:nvSpPr>
        <p:spPr bwMode="auto">
          <a:xfrm>
            <a:off x="390525" y="5662613"/>
            <a:ext cx="24257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r>
              <a:rPr lang="sv-SE" altLang="sv-SE" sz="1600" dirty="0" smtClean="0"/>
              <a:t>Deltar tyvärr inte i årsmötet i Barsebäck 2019</a:t>
            </a:r>
            <a:endParaRPr lang="sv-SE" altLang="sv-SE" sz="1600" dirty="0"/>
          </a:p>
        </p:txBody>
      </p:sp>
    </p:spTree>
    <p:extLst>
      <p:ext uri="{BB962C8B-B14F-4D97-AF65-F5344CB8AC3E}">
        <p14:creationId xmlns:p14="http://schemas.microsoft.com/office/powerpoint/2010/main" val="351579946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ktangel 4">
            <a:extLst>
              <a:ext uri="{FF2B5EF4-FFF2-40B4-BE49-F238E27FC236}">
                <a16:creationId xmlns:a16="http://schemas.microsoft.com/office/drawing/2014/main" xmlns="" id="{75004A87-83B2-DC4F-96CB-B65476934C47}"/>
              </a:ext>
            </a:extLst>
          </p:cNvPr>
          <p:cNvSpPr>
            <a:spLocks noChangeArrowheads="1"/>
          </p:cNvSpPr>
          <p:nvPr/>
        </p:nvSpPr>
        <p:spPr bwMode="auto">
          <a:xfrm>
            <a:off x="530225" y="412750"/>
            <a:ext cx="56102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r>
              <a:rPr lang="sv-SE" altLang="sv-SE" sz="3600" b="1"/>
              <a:t>WiN – Women in Nuclear</a:t>
            </a:r>
            <a:endParaRPr lang="sv-SE" altLang="sv-SE" sz="3600"/>
          </a:p>
        </p:txBody>
      </p:sp>
      <p:sp>
        <p:nvSpPr>
          <p:cNvPr id="5123" name="Rektangel 6">
            <a:extLst>
              <a:ext uri="{FF2B5EF4-FFF2-40B4-BE49-F238E27FC236}">
                <a16:creationId xmlns:a16="http://schemas.microsoft.com/office/drawing/2014/main" xmlns="" id="{7D17F937-42A5-3D42-8A80-E492BDE7C6CC}"/>
              </a:ext>
            </a:extLst>
          </p:cNvPr>
          <p:cNvSpPr>
            <a:spLocks noChangeArrowheads="1"/>
          </p:cNvSpPr>
          <p:nvPr/>
        </p:nvSpPr>
        <p:spPr bwMode="auto">
          <a:xfrm>
            <a:off x="754063" y="1379538"/>
            <a:ext cx="505458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r>
              <a:rPr lang="sv-SE" altLang="sv-SE" b="1" dirty="0"/>
              <a:t>Nyval förslag som </a:t>
            </a:r>
            <a:r>
              <a:rPr lang="sv-SE" altLang="sv-SE" b="1" dirty="0" smtClean="0"/>
              <a:t>ledamot </a:t>
            </a:r>
            <a:endParaRPr lang="sv-SE" altLang="sv-SE" b="1" dirty="0"/>
          </a:p>
          <a:p>
            <a:r>
              <a:rPr lang="sv-SE" altLang="sv-SE" dirty="0"/>
              <a:t>Mikaela Malmrud Vattenfall AB</a:t>
            </a:r>
            <a:endParaRPr lang="sv-SE" altLang="sv-SE" b="1" dirty="0"/>
          </a:p>
        </p:txBody>
      </p:sp>
      <p:sp>
        <p:nvSpPr>
          <p:cNvPr id="5124" name="Rektangel 1">
            <a:extLst>
              <a:ext uri="{FF2B5EF4-FFF2-40B4-BE49-F238E27FC236}">
                <a16:creationId xmlns:a16="http://schemas.microsoft.com/office/drawing/2014/main" xmlns="" id="{6732D54D-0759-E24B-B7D2-3D9A383A2401}"/>
              </a:ext>
            </a:extLst>
          </p:cNvPr>
          <p:cNvSpPr>
            <a:spLocks noChangeArrowheads="1"/>
          </p:cNvSpPr>
          <p:nvPr/>
        </p:nvSpPr>
        <p:spPr bwMode="auto">
          <a:xfrm>
            <a:off x="3103563" y="2530475"/>
            <a:ext cx="4751387"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r>
              <a:rPr lang="sv-SE" altLang="sv-SE" sz="1400" dirty="0"/>
              <a:t>Jag har arbetat på Vattenfall sedan 2006. De första 11 åren som grupp- och enhetschef på underhålls-avdelningen på FKA. Jag är nu avdelningschef på projektkontoret på BU FE&amp;P. Jag brinner för att utveckla människor och arbetsprocesser och därmed skapa en god arbetsmiljö och nå uppsatta mål.</a:t>
            </a:r>
          </a:p>
          <a:p>
            <a:endParaRPr lang="sv-SE" altLang="sv-SE" sz="1400" dirty="0"/>
          </a:p>
          <a:p>
            <a:r>
              <a:rPr lang="sv-SE" altLang="sv-SE" sz="1400" dirty="0"/>
              <a:t>Jag är 54 år, gift med Lars sedan 30 år och vi har 3 döttrar Maria, Sofia och Frida. Vi har också 3 barnbarn Maja, Julia och Kalle.</a:t>
            </a:r>
          </a:p>
          <a:p>
            <a:r>
              <a:rPr lang="sv-SE" altLang="sv-SE" sz="1400" dirty="0"/>
              <a:t> </a:t>
            </a:r>
          </a:p>
          <a:p>
            <a:r>
              <a:rPr lang="sv-SE" altLang="sv-SE" sz="1400" dirty="0"/>
              <a:t>På min fritid ägnar jag mig åt familjen och att fixa på vårt hus och i vår trädgård. Jag håller igång med i huvudsak löpning, cykling och längdskidåkning. Jag försöker att delta i något långlopp varje år för att ha ett mål med min träning. </a:t>
            </a:r>
          </a:p>
        </p:txBody>
      </p:sp>
      <p:pic>
        <p:nvPicPr>
          <p:cNvPr id="5125" name="Bildobjekt 8">
            <a:extLst>
              <a:ext uri="{FF2B5EF4-FFF2-40B4-BE49-F238E27FC236}">
                <a16:creationId xmlns:a16="http://schemas.microsoft.com/office/drawing/2014/main" xmlns="" id="{9AF58F41-4B1A-2F41-8CEC-E3D4B881EB9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5350" y="2582863"/>
            <a:ext cx="1817688" cy="216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latshållare för datum 1"/>
          <p:cNvSpPr>
            <a:spLocks noGrp="1"/>
          </p:cNvSpPr>
          <p:nvPr>
            <p:ph type="dt" sz="half" idx="10"/>
          </p:nvPr>
        </p:nvSpPr>
        <p:spPr/>
        <p:txBody>
          <a:bodyPr/>
          <a:lstStyle/>
          <a:p>
            <a:pPr>
              <a:defRPr/>
            </a:pPr>
            <a:r>
              <a:rPr lang="sv-SE" altLang="sv-SE" smtClean="0">
                <a:solidFill>
                  <a:srgbClr val="000000"/>
                </a:solidFill>
              </a:rPr>
              <a:t>2019-11-22</a:t>
            </a:r>
            <a:endParaRPr lang="en-US" altLang="sv-SE">
              <a:solidFill>
                <a:srgbClr val="000000"/>
              </a:solidFill>
            </a:endParaRPr>
          </a:p>
        </p:txBody>
      </p:sp>
      <p:sp>
        <p:nvSpPr>
          <p:cNvPr id="7" name="textruta 1"/>
          <p:cNvSpPr txBox="1">
            <a:spLocks noChangeArrowheads="1"/>
          </p:cNvSpPr>
          <p:nvPr/>
        </p:nvSpPr>
        <p:spPr bwMode="auto">
          <a:xfrm>
            <a:off x="897682" y="5085184"/>
            <a:ext cx="188436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r>
              <a:rPr lang="sv-SE" altLang="sv-SE" sz="1400" dirty="0"/>
              <a:t>Deltar tyvärr inte i årsmötet i Barsebäck 2019</a:t>
            </a:r>
          </a:p>
        </p:txBody>
      </p:sp>
    </p:spTree>
    <p:extLst>
      <p:ext uri="{BB962C8B-B14F-4D97-AF65-F5344CB8AC3E}">
        <p14:creationId xmlns:p14="http://schemas.microsoft.com/office/powerpoint/2010/main" val="21064398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Platshållare för datum 1"/>
          <p:cNvSpPr>
            <a:spLocks noGrp="1"/>
          </p:cNvSpPr>
          <p:nvPr>
            <p:ph type="dt"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r>
              <a:rPr lang="sv-SE" altLang="sv-SE" sz="1200" dirty="0" smtClean="0"/>
              <a:t>2019-11-22</a:t>
            </a:r>
            <a:endParaRPr lang="en-US" altLang="sv-SE" sz="1200" dirty="0" smtClean="0"/>
          </a:p>
          <a:p>
            <a:endParaRPr lang="en-US" altLang="sv-SE" sz="1200" dirty="0" smtClean="0"/>
          </a:p>
        </p:txBody>
      </p:sp>
      <p:sp>
        <p:nvSpPr>
          <p:cNvPr id="4099" name="Rektangel 4"/>
          <p:cNvSpPr>
            <a:spLocks noChangeArrowheads="1"/>
          </p:cNvSpPr>
          <p:nvPr/>
        </p:nvSpPr>
        <p:spPr bwMode="auto">
          <a:xfrm>
            <a:off x="530225" y="412750"/>
            <a:ext cx="618630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r>
              <a:rPr lang="sv-SE" altLang="sv-SE" sz="3600" b="1" dirty="0"/>
              <a:t>Nyval förslag som ledamot </a:t>
            </a:r>
          </a:p>
          <a:p>
            <a:endParaRPr lang="sv-SE" altLang="sv-SE" sz="3600" dirty="0"/>
          </a:p>
        </p:txBody>
      </p:sp>
      <p:sp>
        <p:nvSpPr>
          <p:cNvPr id="4100" name="Rektangel 3"/>
          <p:cNvSpPr>
            <a:spLocks noChangeArrowheads="1"/>
          </p:cNvSpPr>
          <p:nvPr/>
        </p:nvSpPr>
        <p:spPr bwMode="auto">
          <a:xfrm>
            <a:off x="2254250" y="1346200"/>
            <a:ext cx="56324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r>
              <a:rPr lang="sv-SE" altLang="sv-SE" sz="1600"/>
              <a:t>.</a:t>
            </a:r>
          </a:p>
        </p:txBody>
      </p:sp>
      <p:sp>
        <p:nvSpPr>
          <p:cNvPr id="4101" name="AutoShape 1" descr="https://pgalleri.ringhals.vattenfall.se/GetBlob.aspx?ImageId=5077"/>
          <p:cNvSpPr>
            <a:spLocks noChangeAspect="1" noChangeArrowheads="1"/>
          </p:cNvSpPr>
          <p:nvPr/>
        </p:nvSpPr>
        <p:spPr bwMode="auto">
          <a:xfrm>
            <a:off x="419100" y="3497263"/>
            <a:ext cx="1171575"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endParaRPr lang="sv-SE" altLang="sv-SE"/>
          </a:p>
        </p:txBody>
      </p:sp>
      <p:sp>
        <p:nvSpPr>
          <p:cNvPr id="4102" name="Rectangle 2"/>
          <p:cNvSpPr>
            <a:spLocks noChangeArrowheads="1"/>
          </p:cNvSpPr>
          <p:nvPr/>
        </p:nvSpPr>
        <p:spPr bwMode="auto">
          <a:xfrm>
            <a:off x="419100" y="349726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r>
              <a:rPr lang="da-DK" altLang="sv-SE" sz="1100">
                <a:solidFill>
                  <a:srgbClr val="333333"/>
                </a:solidFill>
              </a:rPr>
              <a:t> </a:t>
            </a:r>
            <a:endParaRPr lang="da-DK" altLang="sv-SE"/>
          </a:p>
        </p:txBody>
      </p:sp>
      <p:pic>
        <p:nvPicPr>
          <p:cNvPr id="4103" name="Bildobjekt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88" y="2425700"/>
            <a:ext cx="2295525" cy="305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4" name="Rektangel 4"/>
          <p:cNvSpPr>
            <a:spLocks noChangeArrowheads="1"/>
          </p:cNvSpPr>
          <p:nvPr/>
        </p:nvSpPr>
        <p:spPr bwMode="auto">
          <a:xfrm>
            <a:off x="739775" y="1381125"/>
            <a:ext cx="64057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r>
              <a:rPr lang="sv-SE" altLang="sv-SE" sz="3200" b="1" dirty="0" smtClean="0"/>
              <a:t>Petra </a:t>
            </a:r>
            <a:r>
              <a:rPr lang="sv-SE" altLang="sv-SE" sz="3200" b="1" dirty="0"/>
              <a:t>Olsson, </a:t>
            </a:r>
            <a:r>
              <a:rPr lang="sv-SE" altLang="sv-SE" sz="3200" dirty="0" err="1"/>
              <a:t>Cyclife</a:t>
            </a:r>
            <a:r>
              <a:rPr lang="sv-SE" altLang="sv-SE" sz="3200" dirty="0"/>
              <a:t> Sweden AB</a:t>
            </a:r>
          </a:p>
        </p:txBody>
      </p:sp>
      <p:sp>
        <p:nvSpPr>
          <p:cNvPr id="6" name="textruta 5"/>
          <p:cNvSpPr txBox="1"/>
          <p:nvPr/>
        </p:nvSpPr>
        <p:spPr>
          <a:xfrm>
            <a:off x="2627784" y="1846739"/>
            <a:ext cx="5194300" cy="4556125"/>
          </a:xfrm>
          <a:prstGeom prst="rect">
            <a:avLst/>
          </a:prstGeom>
          <a:noFill/>
        </p:spPr>
        <p:txBody>
          <a:bodyPr>
            <a:spAutoFit/>
          </a:bodyPr>
          <a:lstStyle/>
          <a:p>
            <a:pPr>
              <a:defRPr/>
            </a:pPr>
            <a:r>
              <a:rPr lang="sv-SE" sz="1200" dirty="0">
                <a:latin typeface="Arial" panose="020B0604020202020204" pitchFamily="34" charset="0"/>
              </a:rPr>
              <a:t>Ni har säkert sett mitt arbete på era siter flertal gånger men inte märkt av det, dessa är överallt men ingenstans… Kan ni gissa?</a:t>
            </a:r>
          </a:p>
          <a:p>
            <a:pPr>
              <a:defRPr/>
            </a:pPr>
            <a:endParaRPr lang="sv-SE" sz="1200" dirty="0">
              <a:latin typeface="Arial" panose="020B0604020202020204" pitchFamily="34" charset="0"/>
            </a:endParaRPr>
          </a:p>
          <a:p>
            <a:pPr>
              <a:defRPr/>
            </a:pPr>
            <a:r>
              <a:rPr lang="sv-SE" sz="1200" dirty="0">
                <a:latin typeface="Arial" panose="020B0604020202020204" pitchFamily="34" charset="0"/>
              </a:rPr>
              <a:t>Transporter så klart!</a:t>
            </a:r>
          </a:p>
          <a:p>
            <a:pPr>
              <a:defRPr/>
            </a:pPr>
            <a:endParaRPr lang="sv-SE" sz="1200" dirty="0">
              <a:latin typeface="Arial" panose="020B0604020202020204" pitchFamily="34" charset="0"/>
            </a:endParaRPr>
          </a:p>
          <a:p>
            <a:pPr>
              <a:defRPr/>
            </a:pPr>
            <a:r>
              <a:rPr lang="sv-SE" sz="1200" dirty="0">
                <a:latin typeface="Arial" panose="020B0604020202020204" pitchFamily="34" charset="0"/>
              </a:rPr>
              <a:t>Vem är jag?</a:t>
            </a:r>
          </a:p>
          <a:p>
            <a:pPr marL="285750" indent="-285750">
              <a:buFont typeface="Arial" panose="020B0604020202020204" pitchFamily="34" charset="0"/>
              <a:buChar char="•"/>
              <a:defRPr/>
            </a:pPr>
            <a:r>
              <a:rPr lang="sv-SE" sz="1200" dirty="0">
                <a:latin typeface="Arial" panose="020B0604020202020204" pitchFamily="34" charset="0"/>
              </a:rPr>
              <a:t>Kreativ</a:t>
            </a:r>
          </a:p>
          <a:p>
            <a:pPr marL="285750" indent="-285750">
              <a:buFont typeface="Arial" panose="020B0604020202020204" pitchFamily="34" charset="0"/>
              <a:buChar char="•"/>
              <a:defRPr/>
            </a:pPr>
            <a:r>
              <a:rPr lang="sv-SE" sz="1200" dirty="0">
                <a:latin typeface="Arial" panose="020B0604020202020204" pitchFamily="34" charset="0"/>
              </a:rPr>
              <a:t>Lösningsorienterad </a:t>
            </a:r>
          </a:p>
          <a:p>
            <a:pPr marL="285750" indent="-285750">
              <a:buFont typeface="Arial" panose="020B0604020202020204" pitchFamily="34" charset="0"/>
              <a:buChar char="•"/>
              <a:defRPr/>
            </a:pPr>
            <a:r>
              <a:rPr lang="sv-SE" sz="1200" dirty="0">
                <a:latin typeface="Arial" panose="020B0604020202020204" pitchFamily="34" charset="0"/>
              </a:rPr>
              <a:t>Nyfiken </a:t>
            </a:r>
          </a:p>
          <a:p>
            <a:pPr marL="285750" indent="-285750">
              <a:buFont typeface="Arial" panose="020B0604020202020204" pitchFamily="34" charset="0"/>
              <a:buChar char="•"/>
              <a:defRPr/>
            </a:pPr>
            <a:r>
              <a:rPr lang="sv-SE" sz="1200" dirty="0">
                <a:latin typeface="Arial" panose="020B0604020202020204" pitchFamily="34" charset="0"/>
              </a:rPr>
              <a:t>Social </a:t>
            </a:r>
          </a:p>
          <a:p>
            <a:pPr marL="285750" indent="-285750">
              <a:buFont typeface="Arial" panose="020B0604020202020204" pitchFamily="34" charset="0"/>
              <a:buChar char="•"/>
              <a:defRPr/>
            </a:pPr>
            <a:r>
              <a:rPr lang="sv-SE" sz="1200" dirty="0">
                <a:latin typeface="Arial" panose="020B0604020202020204" pitchFamily="34" charset="0"/>
              </a:rPr>
              <a:t>Humoristisk</a:t>
            </a:r>
          </a:p>
          <a:p>
            <a:pPr marL="285750" indent="-285750">
              <a:buFont typeface="Arial" panose="020B0604020202020204" pitchFamily="34" charset="0"/>
              <a:buChar char="•"/>
              <a:defRPr/>
            </a:pPr>
            <a:r>
              <a:rPr lang="sv-SE" sz="1200" dirty="0">
                <a:latin typeface="Arial" panose="020B0604020202020204" pitchFamily="34" charset="0"/>
              </a:rPr>
              <a:t>Nörd (inom transport)</a:t>
            </a:r>
          </a:p>
          <a:p>
            <a:pPr>
              <a:defRPr/>
            </a:pPr>
            <a:endParaRPr lang="sv-SE" sz="1200" dirty="0">
              <a:latin typeface="Arial" panose="020B0604020202020204" pitchFamily="34" charset="0"/>
            </a:endParaRPr>
          </a:p>
          <a:p>
            <a:pPr>
              <a:defRPr/>
            </a:pPr>
            <a:r>
              <a:rPr lang="sv-SE" sz="1200" dirty="0">
                <a:latin typeface="Arial" panose="020B0604020202020204" pitchFamily="34" charset="0"/>
              </a:rPr>
              <a:t>Är Säkerhetsrådgivare för farligt gods transporter för alla transportslag </a:t>
            </a:r>
          </a:p>
          <a:p>
            <a:pPr>
              <a:defRPr/>
            </a:pPr>
            <a:r>
              <a:rPr lang="sv-SE" sz="1200" dirty="0">
                <a:latin typeface="Arial" panose="020B0604020202020204" pitchFamily="34" charset="0"/>
              </a:rPr>
              <a:t>och transportansvarig på Cyclife. Har jobbat i 19 år inom transportlogistik området har erfarenheter från både det praktiska och teoretiska. Jobbar med att transportera allt från stora ÅG, turbiner (tungtransporter) till att skicka avfall tillbaka till kunder både inrikes och utrikes i containers. Jobbar väldigt mycket även med myndighets kommunikation över landsgränserna. </a:t>
            </a:r>
          </a:p>
          <a:p>
            <a:pPr>
              <a:defRPr/>
            </a:pPr>
            <a:endParaRPr lang="sv-SE" sz="1200" dirty="0">
              <a:latin typeface="Arial" panose="020B0604020202020204" pitchFamily="34" charset="0"/>
            </a:endParaRPr>
          </a:p>
          <a:p>
            <a:pPr>
              <a:defRPr/>
            </a:pPr>
            <a:r>
              <a:rPr lang="sv-SE" sz="1200" dirty="0">
                <a:latin typeface="Arial" panose="020B0604020202020204" pitchFamily="34" charset="0"/>
              </a:rPr>
              <a:t>På fritiden så blir det camping, resor, bågskytte och en massa kul med familjen.</a:t>
            </a:r>
          </a:p>
          <a:p>
            <a:pPr>
              <a:defRPr/>
            </a:pPr>
            <a:r>
              <a:rPr lang="sv-SE" sz="1400" dirty="0">
                <a:latin typeface="Arial" panose="020B0604020202020204" pitchFamily="34" charset="0"/>
              </a:rPr>
              <a:t>  </a:t>
            </a:r>
            <a:endParaRPr lang="sv-SE" sz="1800" dirty="0">
              <a:latin typeface="Arial" panose="020B0604020202020204" pitchFamily="34" charset="0"/>
            </a:endParaRPr>
          </a:p>
        </p:txBody>
      </p:sp>
      <p:sp>
        <p:nvSpPr>
          <p:cNvPr id="4106" name="textruta 1"/>
          <p:cNvSpPr txBox="1">
            <a:spLocks noChangeArrowheads="1"/>
          </p:cNvSpPr>
          <p:nvPr/>
        </p:nvSpPr>
        <p:spPr bwMode="auto">
          <a:xfrm>
            <a:off x="231775" y="5664200"/>
            <a:ext cx="188436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r>
              <a:rPr lang="sv-SE" altLang="sv-SE" sz="1400" dirty="0"/>
              <a:t>Deltar tyvärr inte i årsmötet i Barsebäck 2019</a:t>
            </a:r>
          </a:p>
        </p:txBody>
      </p:sp>
    </p:spTree>
    <p:extLst>
      <p:ext uri="{BB962C8B-B14F-4D97-AF65-F5344CB8AC3E}">
        <p14:creationId xmlns:p14="http://schemas.microsoft.com/office/powerpoint/2010/main" val="45612368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a:extLst>
              <a:ext uri="{FF2B5EF4-FFF2-40B4-BE49-F238E27FC236}">
                <a16:creationId xmlns:a16="http://schemas.microsoft.com/office/drawing/2014/main" xmlns="" id="{6919C188-95BE-CC46-A995-D32F57887FAA}"/>
              </a:ext>
            </a:extLst>
          </p:cNvPr>
          <p:cNvSpPr txBox="1"/>
          <p:nvPr/>
        </p:nvSpPr>
        <p:spPr>
          <a:xfrm>
            <a:off x="539552" y="476672"/>
            <a:ext cx="6264696" cy="646331"/>
          </a:xfrm>
          <a:prstGeom prst="rect">
            <a:avLst/>
          </a:prstGeom>
          <a:noFill/>
        </p:spPr>
        <p:txBody>
          <a:bodyPr wrap="square" rtlCol="0">
            <a:spAutoFit/>
          </a:bodyPr>
          <a:lstStyle/>
          <a:p>
            <a:r>
              <a:rPr lang="sv-SE" altLang="sv-SE" sz="3600" b="1" dirty="0"/>
              <a:t>WiN – </a:t>
            </a:r>
            <a:r>
              <a:rPr lang="sv-SE" altLang="sv-SE" sz="3600" b="1" dirty="0" err="1"/>
              <a:t>Women</a:t>
            </a:r>
            <a:r>
              <a:rPr lang="sv-SE" altLang="sv-SE" sz="3600" b="1" dirty="0"/>
              <a:t> in </a:t>
            </a:r>
            <a:r>
              <a:rPr lang="sv-SE" altLang="sv-SE" sz="3600" b="1" dirty="0" err="1"/>
              <a:t>Nuclear</a:t>
            </a:r>
            <a:endParaRPr lang="sv-SE" sz="3600" dirty="0"/>
          </a:p>
        </p:txBody>
      </p:sp>
      <p:sp>
        <p:nvSpPr>
          <p:cNvPr id="6" name="textruta 5">
            <a:extLst>
              <a:ext uri="{FF2B5EF4-FFF2-40B4-BE49-F238E27FC236}">
                <a16:creationId xmlns:a16="http://schemas.microsoft.com/office/drawing/2014/main" xmlns="" id="{59B28A91-51CF-0744-8C01-1D4D681E9824}"/>
              </a:ext>
            </a:extLst>
          </p:cNvPr>
          <p:cNvSpPr txBox="1"/>
          <p:nvPr/>
        </p:nvSpPr>
        <p:spPr>
          <a:xfrm>
            <a:off x="755576" y="1772816"/>
            <a:ext cx="7416824" cy="3477875"/>
          </a:xfrm>
          <a:prstGeom prst="rect">
            <a:avLst/>
          </a:prstGeom>
          <a:noFill/>
        </p:spPr>
        <p:txBody>
          <a:bodyPr wrap="square" rtlCol="0">
            <a:spAutoFit/>
          </a:bodyPr>
          <a:lstStyle/>
          <a:p>
            <a:endParaRPr lang="sv-SE" dirty="0"/>
          </a:p>
          <a:p>
            <a:r>
              <a:rPr lang="sv-SE" sz="2800" b="1" dirty="0"/>
              <a:t>§ </a:t>
            </a:r>
            <a:r>
              <a:rPr lang="sv-SE" sz="2800" b="1" dirty="0" smtClean="0"/>
              <a:t>11b, för kännedom: </a:t>
            </a:r>
            <a:endParaRPr lang="sv-SE" sz="2800" b="1" dirty="0"/>
          </a:p>
          <a:p>
            <a:endParaRPr lang="sv-SE" sz="2400" dirty="0"/>
          </a:p>
          <a:p>
            <a:r>
              <a:rPr lang="sv-SE" sz="2800" b="1" dirty="0"/>
              <a:t>Ordinarie ledamöter, valda på 2 år</a:t>
            </a:r>
            <a:br>
              <a:rPr lang="sv-SE" sz="2800" b="1" dirty="0"/>
            </a:br>
            <a:r>
              <a:rPr lang="sv-SE" sz="2800" b="1" dirty="0"/>
              <a:t> – 1 år kvar</a:t>
            </a:r>
          </a:p>
          <a:p>
            <a:endParaRPr lang="sv-SE" sz="2800" dirty="0"/>
          </a:p>
          <a:p>
            <a:r>
              <a:rPr lang="sv-SE" sz="2400" dirty="0" smtClean="0"/>
              <a:t>Inta </a:t>
            </a:r>
            <a:r>
              <a:rPr lang="sv-SE" sz="2400" dirty="0"/>
              <a:t>Mårtensson, Forsmark Kraftgrupp AB</a:t>
            </a:r>
          </a:p>
          <a:p>
            <a:r>
              <a:rPr lang="sv-SE" altLang="sv-SE" sz="2400" dirty="0"/>
              <a:t>Johanna </a:t>
            </a:r>
            <a:r>
              <a:rPr lang="sv-SE" altLang="sv-SE" sz="2400" dirty="0" smtClean="0"/>
              <a:t>Svahn</a:t>
            </a:r>
            <a:r>
              <a:rPr lang="sv-SE" altLang="sv-SE" sz="2400" dirty="0"/>
              <a:t>, Ringhals AB</a:t>
            </a:r>
            <a:endParaRPr lang="sv-SE" sz="2400" dirty="0"/>
          </a:p>
          <a:p>
            <a:endParaRPr lang="sv-SE" dirty="0"/>
          </a:p>
        </p:txBody>
      </p:sp>
      <p:sp>
        <p:nvSpPr>
          <p:cNvPr id="2" name="Platshållare för datum 1"/>
          <p:cNvSpPr>
            <a:spLocks noGrp="1"/>
          </p:cNvSpPr>
          <p:nvPr>
            <p:ph type="dt" sz="half" idx="10"/>
          </p:nvPr>
        </p:nvSpPr>
        <p:spPr/>
        <p:txBody>
          <a:bodyPr/>
          <a:lstStyle/>
          <a:p>
            <a:pPr>
              <a:defRPr/>
            </a:pPr>
            <a:r>
              <a:rPr lang="sv-SE" altLang="sv-SE" smtClean="0">
                <a:solidFill>
                  <a:srgbClr val="000000"/>
                </a:solidFill>
              </a:rPr>
              <a:t>2019-11-22</a:t>
            </a:r>
            <a:endParaRPr lang="en-US" altLang="sv-SE">
              <a:solidFill>
                <a:srgbClr val="000000"/>
              </a:solidFill>
            </a:endParaRPr>
          </a:p>
        </p:txBody>
      </p:sp>
    </p:spTree>
    <p:extLst>
      <p:ext uri="{BB962C8B-B14F-4D97-AF65-F5344CB8AC3E}">
        <p14:creationId xmlns:p14="http://schemas.microsoft.com/office/powerpoint/2010/main" val="27734332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xmlns="" id="{0703BA02-71C5-DB49-A458-37974C29EDAF}"/>
              </a:ext>
            </a:extLst>
          </p:cNvPr>
          <p:cNvSpPr txBox="1"/>
          <p:nvPr/>
        </p:nvSpPr>
        <p:spPr>
          <a:xfrm>
            <a:off x="1259632" y="1988840"/>
            <a:ext cx="6552728" cy="6863417"/>
          </a:xfrm>
          <a:prstGeom prst="rect">
            <a:avLst/>
          </a:prstGeom>
          <a:noFill/>
        </p:spPr>
        <p:txBody>
          <a:bodyPr wrap="square" rtlCol="0">
            <a:spAutoFit/>
          </a:bodyPr>
          <a:lstStyle/>
          <a:p>
            <a:r>
              <a:rPr lang="sv-SE" sz="2800" b="1" dirty="0"/>
              <a:t>11c) Val av suppleanter för en tid av  2 </a:t>
            </a:r>
            <a:r>
              <a:rPr lang="sv-SE" sz="2800" b="1" dirty="0" smtClean="0"/>
              <a:t>år</a:t>
            </a:r>
          </a:p>
          <a:p>
            <a:endParaRPr lang="sv-SE" sz="2800" b="1" dirty="0"/>
          </a:p>
          <a:p>
            <a:r>
              <a:rPr lang="sv-SE" altLang="sv-SE" sz="2800" b="1" dirty="0"/>
              <a:t>Nyval</a:t>
            </a:r>
            <a:r>
              <a:rPr lang="sv-SE" altLang="sv-SE" sz="2800" b="1" dirty="0" smtClean="0"/>
              <a:t>:</a:t>
            </a:r>
          </a:p>
          <a:p>
            <a:r>
              <a:rPr lang="sv-SE" altLang="sv-SE" sz="2800" dirty="0"/>
              <a:t>Helen Fjällström, </a:t>
            </a:r>
            <a:r>
              <a:rPr lang="sv-SE" altLang="sv-SE" sz="2800" dirty="0" smtClean="0"/>
              <a:t>Westinghouse</a:t>
            </a:r>
          </a:p>
          <a:p>
            <a:r>
              <a:rPr lang="sv-SE" altLang="sv-SE" sz="2800" dirty="0"/>
              <a:t>Carola Genz, </a:t>
            </a:r>
            <a:r>
              <a:rPr lang="sv-SE" altLang="sv-SE" sz="2800" dirty="0" smtClean="0"/>
              <a:t>FKA</a:t>
            </a:r>
          </a:p>
          <a:p>
            <a:r>
              <a:rPr lang="sv-SE" altLang="sv-SE" sz="2800" dirty="0" smtClean="0"/>
              <a:t>Anna Nyström, Ringhals AB</a:t>
            </a:r>
            <a:endParaRPr lang="sv-SE" altLang="sv-SE" sz="2800" dirty="0" smtClean="0"/>
          </a:p>
          <a:p>
            <a:endParaRPr lang="sv-SE" altLang="sv-SE" sz="2800" dirty="0"/>
          </a:p>
          <a:p>
            <a:endParaRPr lang="sv-SE" altLang="sv-SE" sz="2800" dirty="0"/>
          </a:p>
          <a:p>
            <a:endParaRPr lang="sv-SE" altLang="sv-SE" sz="2800" dirty="0"/>
          </a:p>
          <a:p>
            <a:endParaRPr lang="sv-SE" sz="2800" b="1" dirty="0"/>
          </a:p>
          <a:p>
            <a:endParaRPr lang="sv-SE" sz="2400" dirty="0"/>
          </a:p>
          <a:p>
            <a:endParaRPr lang="sv-SE" dirty="0"/>
          </a:p>
          <a:p>
            <a:endParaRPr lang="sv-SE" dirty="0"/>
          </a:p>
          <a:p>
            <a:endParaRPr lang="sv-SE" dirty="0"/>
          </a:p>
          <a:p>
            <a:endParaRPr lang="sv-SE" dirty="0"/>
          </a:p>
          <a:p>
            <a:endParaRPr lang="sv-SE" dirty="0"/>
          </a:p>
          <a:p>
            <a:endParaRPr lang="sv-SE" dirty="0"/>
          </a:p>
        </p:txBody>
      </p:sp>
      <p:sp>
        <p:nvSpPr>
          <p:cNvPr id="2" name="Platshållare för datum 1"/>
          <p:cNvSpPr>
            <a:spLocks noGrp="1"/>
          </p:cNvSpPr>
          <p:nvPr>
            <p:ph type="dt" sz="half" idx="10"/>
          </p:nvPr>
        </p:nvSpPr>
        <p:spPr/>
        <p:txBody>
          <a:bodyPr/>
          <a:lstStyle/>
          <a:p>
            <a:pPr>
              <a:defRPr/>
            </a:pPr>
            <a:r>
              <a:rPr lang="sv-SE" altLang="sv-SE" smtClean="0">
                <a:solidFill>
                  <a:srgbClr val="000000"/>
                </a:solidFill>
              </a:rPr>
              <a:t>2019-11-22</a:t>
            </a:r>
            <a:endParaRPr lang="en-US" altLang="sv-SE">
              <a:solidFill>
                <a:srgbClr val="000000"/>
              </a:solidFill>
            </a:endParaRPr>
          </a:p>
        </p:txBody>
      </p:sp>
      <p:sp>
        <p:nvSpPr>
          <p:cNvPr id="6" name="Rektangel 5"/>
          <p:cNvSpPr/>
          <p:nvPr/>
        </p:nvSpPr>
        <p:spPr>
          <a:xfrm>
            <a:off x="251520" y="260648"/>
            <a:ext cx="6912768" cy="646331"/>
          </a:xfrm>
          <a:prstGeom prst="rect">
            <a:avLst/>
          </a:prstGeom>
        </p:spPr>
        <p:txBody>
          <a:bodyPr wrap="square">
            <a:spAutoFit/>
          </a:bodyPr>
          <a:lstStyle/>
          <a:p>
            <a:pPr lvl="0"/>
            <a:r>
              <a:rPr lang="sv-SE" altLang="sv-SE" sz="3600" b="1" dirty="0" err="1">
                <a:solidFill>
                  <a:srgbClr val="000000"/>
                </a:solidFill>
              </a:rPr>
              <a:t>WiN</a:t>
            </a:r>
            <a:r>
              <a:rPr lang="sv-SE" altLang="sv-SE" sz="3600" b="1" dirty="0">
                <a:solidFill>
                  <a:srgbClr val="000000"/>
                </a:solidFill>
              </a:rPr>
              <a:t> – </a:t>
            </a:r>
            <a:r>
              <a:rPr lang="sv-SE" altLang="sv-SE" sz="3600" b="1" dirty="0" err="1">
                <a:solidFill>
                  <a:srgbClr val="000000"/>
                </a:solidFill>
              </a:rPr>
              <a:t>Women</a:t>
            </a:r>
            <a:r>
              <a:rPr lang="sv-SE" altLang="sv-SE" sz="3600" b="1" dirty="0">
                <a:solidFill>
                  <a:srgbClr val="000000"/>
                </a:solidFill>
              </a:rPr>
              <a:t> in Nuclear</a:t>
            </a:r>
            <a:endParaRPr lang="sv-SE" sz="3600" dirty="0">
              <a:solidFill>
                <a:srgbClr val="000000"/>
              </a:solidFill>
            </a:endParaRPr>
          </a:p>
        </p:txBody>
      </p:sp>
    </p:spTree>
    <p:extLst>
      <p:ext uri="{BB962C8B-B14F-4D97-AF65-F5344CB8AC3E}">
        <p14:creationId xmlns:p14="http://schemas.microsoft.com/office/powerpoint/2010/main" val="35215369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4" name="Rectangle 1026"/>
          <p:cNvSpPr>
            <a:spLocks noGrp="1" noChangeArrowheads="1"/>
          </p:cNvSpPr>
          <p:nvPr>
            <p:ph type="ctrTitle"/>
          </p:nvPr>
        </p:nvSpPr>
        <p:spPr/>
        <p:txBody>
          <a:bodyPr/>
          <a:lstStyle/>
          <a:p>
            <a:pPr eaLnBrk="1" hangingPunct="1"/>
            <a:endParaRPr lang="en-GB" altLang="sv-SE"/>
          </a:p>
        </p:txBody>
      </p:sp>
      <p:sp>
        <p:nvSpPr>
          <p:cNvPr id="3075" name="Rectangle 1027"/>
          <p:cNvSpPr>
            <a:spLocks noGrp="1" noChangeArrowheads="1"/>
          </p:cNvSpPr>
          <p:nvPr>
            <p:ph type="subTitle" idx="1"/>
          </p:nvPr>
        </p:nvSpPr>
        <p:spPr/>
        <p:txBody>
          <a:bodyPr/>
          <a:lstStyle/>
          <a:p>
            <a:pPr eaLnBrk="1" hangingPunct="1"/>
            <a:endParaRPr lang="en-GB" altLang="sv-SE" dirty="0"/>
          </a:p>
        </p:txBody>
      </p:sp>
      <p:sp>
        <p:nvSpPr>
          <p:cNvPr id="3076" name="textruta 1"/>
          <p:cNvSpPr txBox="1">
            <a:spLocks noChangeArrowheads="1"/>
          </p:cNvSpPr>
          <p:nvPr/>
        </p:nvSpPr>
        <p:spPr bwMode="auto">
          <a:xfrm>
            <a:off x="683569" y="5877272"/>
            <a:ext cx="689198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0" fontAlgn="base" hangingPunct="0">
              <a:spcBef>
                <a:spcPct val="0"/>
              </a:spcBef>
              <a:spcAft>
                <a:spcPct val="0"/>
              </a:spcAft>
            </a:pPr>
            <a:r>
              <a:rPr lang="sv-SE" altLang="sv-SE" dirty="0">
                <a:solidFill>
                  <a:srgbClr val="000000"/>
                </a:solidFill>
              </a:rPr>
              <a:t>Martina Sturek, ordförande i </a:t>
            </a:r>
            <a:r>
              <a:rPr lang="sv-SE" altLang="sv-SE" dirty="0" err="1">
                <a:solidFill>
                  <a:srgbClr val="000000"/>
                </a:solidFill>
              </a:rPr>
              <a:t>WiN</a:t>
            </a:r>
            <a:r>
              <a:rPr lang="sv-SE" altLang="sv-SE" dirty="0">
                <a:solidFill>
                  <a:srgbClr val="000000"/>
                </a:solidFill>
              </a:rPr>
              <a:t> Sverige</a:t>
            </a:r>
          </a:p>
        </p:txBody>
      </p:sp>
    </p:spTree>
    <p:extLst>
      <p:ext uri="{BB962C8B-B14F-4D97-AF65-F5344CB8AC3E}">
        <p14:creationId xmlns:p14="http://schemas.microsoft.com/office/powerpoint/2010/main" val="29888515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ktangel 4"/>
          <p:cNvSpPr>
            <a:spLocks noChangeArrowheads="1"/>
          </p:cNvSpPr>
          <p:nvPr/>
        </p:nvSpPr>
        <p:spPr bwMode="auto">
          <a:xfrm>
            <a:off x="530225" y="412750"/>
            <a:ext cx="56102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r>
              <a:rPr lang="sv-SE" altLang="sv-SE" sz="3600" b="1"/>
              <a:t>WiN – Women in Nuclear</a:t>
            </a:r>
            <a:endParaRPr lang="sv-SE" altLang="sv-SE" sz="3600"/>
          </a:p>
        </p:txBody>
      </p:sp>
      <p:sp>
        <p:nvSpPr>
          <p:cNvPr id="9220" name="Rektangel 6"/>
          <p:cNvSpPr>
            <a:spLocks noChangeArrowheads="1"/>
          </p:cNvSpPr>
          <p:nvPr/>
        </p:nvSpPr>
        <p:spPr bwMode="auto">
          <a:xfrm>
            <a:off x="557643" y="1558633"/>
            <a:ext cx="669882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r>
              <a:rPr lang="sv-SE" altLang="sv-SE" b="1" dirty="0"/>
              <a:t>Nyval förslag som Suppleant</a:t>
            </a:r>
          </a:p>
          <a:p>
            <a:r>
              <a:rPr lang="sv-SE" altLang="sv-SE" dirty="0"/>
              <a:t>Helen Fjällström, Westinghouse</a:t>
            </a:r>
          </a:p>
        </p:txBody>
      </p:sp>
      <p:pic>
        <p:nvPicPr>
          <p:cNvPr id="6" name="Picture 1"/>
          <p:cNvPicPr/>
          <p:nvPr/>
        </p:nvPicPr>
        <p:blipFill rotWithShape="1">
          <a:blip r:embed="rId2" cstate="print">
            <a:extLst>
              <a:ext uri="{28A0092B-C50C-407E-A947-70E740481C1C}">
                <a14:useLocalDpi xmlns:a14="http://schemas.microsoft.com/office/drawing/2010/main" val="0"/>
              </a:ext>
            </a:extLst>
          </a:blip>
          <a:srcRect l="10437" r="11600" b="20950"/>
          <a:stretch/>
        </p:blipFill>
        <p:spPr bwMode="auto">
          <a:xfrm>
            <a:off x="626915" y="2512740"/>
            <a:ext cx="1856509" cy="1979267"/>
          </a:xfrm>
          <a:prstGeom prst="rect">
            <a:avLst/>
          </a:prstGeom>
          <a:noFill/>
          <a:ln>
            <a:noFill/>
          </a:ln>
        </p:spPr>
      </p:pic>
      <p:sp>
        <p:nvSpPr>
          <p:cNvPr id="2" name="textruta 1"/>
          <p:cNvSpPr txBox="1"/>
          <p:nvPr/>
        </p:nvSpPr>
        <p:spPr>
          <a:xfrm>
            <a:off x="2483424" y="2512740"/>
            <a:ext cx="5219703" cy="3693319"/>
          </a:xfrm>
          <a:prstGeom prst="rect">
            <a:avLst/>
          </a:prstGeom>
          <a:noFill/>
        </p:spPr>
        <p:txBody>
          <a:bodyPr wrap="square" rtlCol="0">
            <a:spAutoFit/>
          </a:bodyPr>
          <a:lstStyle/>
          <a:p>
            <a:r>
              <a:rPr lang="sv-SE" sz="1200" dirty="0"/>
              <a:t>Mitt namn är Helen Fjällström och jag kommer från Ukraina. 2012 flyttade jag till Sverige för att läsa en europeisk masterutbildning i kärnenergi (EMINE- </a:t>
            </a:r>
            <a:r>
              <a:rPr lang="sv-SE" sz="1200" dirty="0" err="1"/>
              <a:t>European</a:t>
            </a:r>
            <a:r>
              <a:rPr lang="sv-SE" sz="1200" dirty="0"/>
              <a:t> Master in </a:t>
            </a:r>
            <a:r>
              <a:rPr lang="sv-SE" sz="1200" dirty="0" err="1"/>
              <a:t>Nuclear</a:t>
            </a:r>
            <a:r>
              <a:rPr lang="sv-SE" sz="1200" dirty="0"/>
              <a:t> Energy). </a:t>
            </a:r>
          </a:p>
          <a:p>
            <a:endParaRPr lang="sv-SE" sz="1200" dirty="0"/>
          </a:p>
          <a:p>
            <a:r>
              <a:rPr lang="sv-SE" sz="1200" dirty="0"/>
              <a:t>Jag har studerat både på KTH och på Grenoble INP, Frankrike. På KTH studerade jag fysik och teknik, bränslecykel, avveckling och avfallshantering. På Grenoble INP studerade jag materialvetenskap för metalliska material som används i kärnkraftverk.</a:t>
            </a:r>
          </a:p>
          <a:p>
            <a:endParaRPr lang="sv-SE" sz="1200" dirty="0"/>
          </a:p>
          <a:p>
            <a:r>
              <a:rPr lang="sv-SE" sz="1200" dirty="0"/>
              <a:t>Sedan 2017 jobbar jag som Materialingenjör på Westinghouse Electric Sweden AB. Ganska nyligen började jag som ordförande för Young Generation Sweden.</a:t>
            </a:r>
          </a:p>
          <a:p>
            <a:endParaRPr lang="sv-SE" sz="1200" dirty="0"/>
          </a:p>
          <a:p>
            <a:r>
              <a:rPr lang="sv-SE" sz="1200" dirty="0"/>
              <a:t>Jag är en aktiv person, som vill lära nya saker hela tiden och tar gärna nya uppmaningar och nya uppgifter. </a:t>
            </a:r>
          </a:p>
          <a:p>
            <a:endParaRPr lang="sv-SE" sz="1200" dirty="0"/>
          </a:p>
          <a:p>
            <a:r>
              <a:rPr lang="sv-SE" sz="1200" dirty="0"/>
              <a:t>Under fritiden gillar jag dansa en latinsk dans som heter </a:t>
            </a:r>
            <a:r>
              <a:rPr lang="sv-SE" sz="1200" dirty="0" err="1"/>
              <a:t>Kizomba</a:t>
            </a:r>
            <a:r>
              <a:rPr lang="sv-SE" sz="1200" dirty="0"/>
              <a:t>, umgås med vänner och läsa böcker.</a:t>
            </a:r>
          </a:p>
          <a:p>
            <a:endParaRPr lang="sv-SE" dirty="0"/>
          </a:p>
        </p:txBody>
      </p:sp>
      <p:sp>
        <p:nvSpPr>
          <p:cNvPr id="3" name="Platshållare för datum 2"/>
          <p:cNvSpPr>
            <a:spLocks noGrp="1"/>
          </p:cNvSpPr>
          <p:nvPr>
            <p:ph type="dt" sz="half" idx="10"/>
          </p:nvPr>
        </p:nvSpPr>
        <p:spPr/>
        <p:txBody>
          <a:bodyPr/>
          <a:lstStyle/>
          <a:p>
            <a:pPr>
              <a:defRPr/>
            </a:pPr>
            <a:r>
              <a:rPr lang="sv-SE" altLang="sv-SE" smtClean="0">
                <a:solidFill>
                  <a:srgbClr val="000000"/>
                </a:solidFill>
              </a:rPr>
              <a:t>2019-11-22</a:t>
            </a:r>
            <a:endParaRPr lang="en-US" altLang="sv-SE">
              <a:solidFill>
                <a:srgbClr val="000000"/>
              </a:solidFill>
            </a:endParaRPr>
          </a:p>
        </p:txBody>
      </p:sp>
    </p:spTree>
    <p:extLst>
      <p:ext uri="{BB962C8B-B14F-4D97-AF65-F5344CB8AC3E}">
        <p14:creationId xmlns:p14="http://schemas.microsoft.com/office/powerpoint/2010/main" val="40031547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Platshållare för datum 1"/>
          <p:cNvSpPr>
            <a:spLocks noGrp="1"/>
          </p:cNvSpPr>
          <p:nvPr>
            <p:ph type="dt" sz="quarter" idx="10"/>
          </p:nvPr>
        </p:nvSpPr>
        <p:spPr>
          <a:noFill/>
        </p:spPr>
        <p:txBody>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r>
              <a:rPr lang="en-US" altLang="sv-SE" sz="1200" dirty="0" smtClean="0">
                <a:solidFill>
                  <a:srgbClr val="000000"/>
                </a:solidFill>
              </a:rPr>
              <a:t>2019-11-22</a:t>
            </a:r>
          </a:p>
          <a:p>
            <a:endParaRPr lang="en-US" altLang="sv-SE" sz="1200" dirty="0" smtClean="0">
              <a:solidFill>
                <a:srgbClr val="000000"/>
              </a:solidFill>
            </a:endParaRPr>
          </a:p>
          <a:p>
            <a:endParaRPr lang="en-US" altLang="sv-SE" sz="1200" dirty="0" smtClean="0">
              <a:solidFill>
                <a:srgbClr val="000000"/>
              </a:solidFill>
            </a:endParaRPr>
          </a:p>
        </p:txBody>
      </p:sp>
      <p:sp>
        <p:nvSpPr>
          <p:cNvPr id="12291" name="Rektangel 4"/>
          <p:cNvSpPr>
            <a:spLocks noChangeArrowheads="1"/>
          </p:cNvSpPr>
          <p:nvPr/>
        </p:nvSpPr>
        <p:spPr bwMode="auto">
          <a:xfrm>
            <a:off x="530225" y="412750"/>
            <a:ext cx="56102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0" fontAlgn="base" hangingPunct="0">
              <a:spcBef>
                <a:spcPct val="0"/>
              </a:spcBef>
              <a:spcAft>
                <a:spcPct val="0"/>
              </a:spcAft>
            </a:pPr>
            <a:r>
              <a:rPr lang="sv-SE" altLang="sv-SE" sz="3600" b="1" dirty="0" err="1">
                <a:solidFill>
                  <a:srgbClr val="000000"/>
                </a:solidFill>
              </a:rPr>
              <a:t>WiN</a:t>
            </a:r>
            <a:r>
              <a:rPr lang="sv-SE" altLang="sv-SE" sz="3600" b="1" dirty="0">
                <a:solidFill>
                  <a:srgbClr val="000000"/>
                </a:solidFill>
              </a:rPr>
              <a:t> – </a:t>
            </a:r>
            <a:r>
              <a:rPr lang="sv-SE" altLang="sv-SE" sz="3600" b="1" dirty="0" err="1">
                <a:solidFill>
                  <a:srgbClr val="000000"/>
                </a:solidFill>
              </a:rPr>
              <a:t>Women</a:t>
            </a:r>
            <a:r>
              <a:rPr lang="sv-SE" altLang="sv-SE" sz="3600" b="1" dirty="0">
                <a:solidFill>
                  <a:srgbClr val="000000"/>
                </a:solidFill>
              </a:rPr>
              <a:t> in </a:t>
            </a:r>
            <a:r>
              <a:rPr lang="sv-SE" altLang="sv-SE" sz="3600" b="1" dirty="0" err="1">
                <a:solidFill>
                  <a:srgbClr val="000000"/>
                </a:solidFill>
              </a:rPr>
              <a:t>Nuclear</a:t>
            </a:r>
            <a:endParaRPr lang="sv-SE" altLang="sv-SE" sz="3600" dirty="0">
              <a:solidFill>
                <a:srgbClr val="000000"/>
              </a:solidFill>
            </a:endParaRPr>
          </a:p>
        </p:txBody>
      </p:sp>
      <p:sp>
        <p:nvSpPr>
          <p:cNvPr id="12292" name="Rektangel 6"/>
          <p:cNvSpPr>
            <a:spLocks noChangeArrowheads="1"/>
          </p:cNvSpPr>
          <p:nvPr/>
        </p:nvSpPr>
        <p:spPr bwMode="auto">
          <a:xfrm>
            <a:off x="644525" y="1558925"/>
            <a:ext cx="6611938"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0" fontAlgn="base" hangingPunct="0">
              <a:spcBef>
                <a:spcPct val="0"/>
              </a:spcBef>
              <a:spcAft>
                <a:spcPct val="0"/>
              </a:spcAft>
            </a:pPr>
            <a:r>
              <a:rPr lang="sv-SE" altLang="sv-SE" b="1">
                <a:solidFill>
                  <a:srgbClr val="000000"/>
                </a:solidFill>
              </a:rPr>
              <a:t>Nyval förslag som Suppleant </a:t>
            </a:r>
          </a:p>
          <a:p>
            <a:pPr eaLnBrk="0" fontAlgn="base" hangingPunct="0">
              <a:spcBef>
                <a:spcPct val="0"/>
              </a:spcBef>
              <a:spcAft>
                <a:spcPct val="0"/>
              </a:spcAft>
            </a:pPr>
            <a:r>
              <a:rPr lang="sv-SE" altLang="sv-SE">
                <a:solidFill>
                  <a:srgbClr val="000000"/>
                </a:solidFill>
              </a:rPr>
              <a:t>Carola Genz, FKA</a:t>
            </a:r>
          </a:p>
        </p:txBody>
      </p:sp>
      <p:pic>
        <p:nvPicPr>
          <p:cNvPr id="12295" name="Picture 7"/>
          <p:cNvPicPr>
            <a:picLocks noChangeAspect="1" noChangeArrowheads="1"/>
          </p:cNvPicPr>
          <p:nvPr/>
        </p:nvPicPr>
        <p:blipFill rotWithShape="1">
          <a:blip r:embed="rId2">
            <a:extLst>
              <a:ext uri="{28A0092B-C50C-407E-A947-70E740481C1C}">
                <a14:useLocalDpi xmlns:a14="http://schemas.microsoft.com/office/drawing/2010/main" val="0"/>
              </a:ext>
            </a:extLst>
          </a:blip>
          <a:srcRect l="10440" t="15182" b="29077"/>
          <a:stretch/>
        </p:blipFill>
        <p:spPr bwMode="auto">
          <a:xfrm>
            <a:off x="5580112" y="4070934"/>
            <a:ext cx="1949959" cy="1641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4128" y="1830926"/>
            <a:ext cx="2115283" cy="21133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576" y="2659424"/>
            <a:ext cx="2016223" cy="3466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49379" y="2659424"/>
            <a:ext cx="1320830" cy="2569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16016" y="4653136"/>
            <a:ext cx="1344078" cy="1584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Rak pil 2"/>
          <p:cNvCxnSpPr/>
          <p:nvPr/>
        </p:nvCxnSpPr>
        <p:spPr bwMode="auto">
          <a:xfrm>
            <a:off x="4932040" y="3573016"/>
            <a:ext cx="0" cy="1080120"/>
          </a:xfrm>
          <a:prstGeom prst="straightConnector1">
            <a:avLst/>
          </a:prstGeom>
          <a:solidFill>
            <a:schemeClr val="accent1"/>
          </a:solidFill>
          <a:ln w="57150" cap="flat" cmpd="sng" algn="ctr">
            <a:solidFill>
              <a:schemeClr val="accent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5198751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Platshållare för datum 1"/>
          <p:cNvSpPr>
            <a:spLocks noGrp="1"/>
          </p:cNvSpPr>
          <p:nvPr>
            <p:ph type="dt" sz="quarter" idx="10"/>
          </p:nvPr>
        </p:nvSpPr>
        <p:spPr>
          <a:noFill/>
        </p:spPr>
        <p:txBody>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r>
              <a:rPr lang="sv-SE" altLang="sv-SE" sz="1200" smtClean="0"/>
              <a:t>2019-11-22</a:t>
            </a:r>
            <a:endParaRPr lang="en-US" altLang="sv-SE" sz="1200" smtClean="0"/>
          </a:p>
        </p:txBody>
      </p:sp>
      <p:sp>
        <p:nvSpPr>
          <p:cNvPr id="6147" name="Rektangel 4"/>
          <p:cNvSpPr>
            <a:spLocks noChangeArrowheads="1"/>
          </p:cNvSpPr>
          <p:nvPr/>
        </p:nvSpPr>
        <p:spPr bwMode="auto">
          <a:xfrm>
            <a:off x="530225" y="412750"/>
            <a:ext cx="56102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r>
              <a:rPr lang="sv-SE" altLang="sv-SE" sz="3600" b="1"/>
              <a:t>WiN – Women in Nuclear</a:t>
            </a:r>
            <a:endParaRPr lang="sv-SE" altLang="sv-SE" sz="3600"/>
          </a:p>
        </p:txBody>
      </p:sp>
      <p:sp>
        <p:nvSpPr>
          <p:cNvPr id="6148" name="Rektangel 3"/>
          <p:cNvSpPr>
            <a:spLocks noChangeArrowheads="1"/>
          </p:cNvSpPr>
          <p:nvPr/>
        </p:nvSpPr>
        <p:spPr bwMode="auto">
          <a:xfrm>
            <a:off x="2254250" y="1346200"/>
            <a:ext cx="56324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r>
              <a:rPr lang="sv-SE" altLang="sv-SE" sz="1600"/>
              <a:t>.</a:t>
            </a:r>
          </a:p>
        </p:txBody>
      </p:sp>
      <p:sp>
        <p:nvSpPr>
          <p:cNvPr id="6149" name="AutoShape 1" descr="https://pgalleri.ringhals.vattenfall.se/GetBlob.aspx?ImageId=5077"/>
          <p:cNvSpPr>
            <a:spLocks noChangeAspect="1" noChangeArrowheads="1"/>
          </p:cNvSpPr>
          <p:nvPr/>
        </p:nvSpPr>
        <p:spPr bwMode="auto">
          <a:xfrm>
            <a:off x="419100" y="3497263"/>
            <a:ext cx="1171575"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endParaRPr lang="sv-SE" altLang="sv-SE"/>
          </a:p>
        </p:txBody>
      </p:sp>
      <p:pic>
        <p:nvPicPr>
          <p:cNvPr id="6150" name="Bildobjekt 2" descr="En bild som visar himmel, solnedgång, utomhus, vatten&#10;&#10;Beskrivning genererad med mycket hög exakthet"/>
          <p:cNvPicPr>
            <a:picLocks noChangeAspect="1" noChangeArrowheads="1"/>
          </p:cNvPicPr>
          <p:nvPr/>
        </p:nvPicPr>
        <p:blipFill>
          <a:blip r:embed="rId2" cstate="print">
            <a:extLst>
              <a:ext uri="{28A0092B-C50C-407E-A947-70E740481C1C}">
                <a14:useLocalDpi xmlns:a14="http://schemas.microsoft.com/office/drawing/2010/main" val="0"/>
              </a:ext>
            </a:extLst>
          </a:blip>
          <a:srcRect r="28648"/>
          <a:stretch>
            <a:fillRect/>
          </a:stretch>
        </p:blipFill>
        <p:spPr bwMode="auto">
          <a:xfrm>
            <a:off x="7223125" y="5389563"/>
            <a:ext cx="1327150" cy="123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Bildobjekt 4" descr="En bild som visar vektorgrafik&#10;&#10;Beskrivning genererad med hög exakthe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0225" y="6191250"/>
            <a:ext cx="12271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Bildobjekt 6" descr="En bild som visar träd, vatten, utomhus, flod&#10;&#10;Beskrivning genererad med mycket hög exakth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225" y="4383088"/>
            <a:ext cx="225425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Bildobjekt 8" descr="En bild som visar person, kläder, inomhus, vägg&#10;&#10;Beskrivning genererad med mycket hög exakthet"/>
          <p:cNvPicPr>
            <a:picLocks noChangeAspect="1" noChangeArrowheads="1"/>
          </p:cNvPicPr>
          <p:nvPr/>
        </p:nvPicPr>
        <p:blipFill>
          <a:blip r:embed="rId5" cstate="print">
            <a:extLst>
              <a:ext uri="{28A0092B-C50C-407E-A947-70E740481C1C}">
                <a14:useLocalDpi xmlns:a14="http://schemas.microsoft.com/office/drawing/2010/main" val="0"/>
              </a:ext>
            </a:extLst>
          </a:blip>
          <a:srcRect l="17400" t="14864" r="11169" b="19031"/>
          <a:stretch>
            <a:fillRect/>
          </a:stretch>
        </p:blipFill>
        <p:spPr bwMode="auto">
          <a:xfrm>
            <a:off x="530225" y="1414463"/>
            <a:ext cx="2254250" cy="278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4" name="Rektangel 6"/>
          <p:cNvSpPr>
            <a:spLocks noChangeArrowheads="1"/>
          </p:cNvSpPr>
          <p:nvPr/>
        </p:nvSpPr>
        <p:spPr bwMode="auto">
          <a:xfrm>
            <a:off x="2949758" y="1210608"/>
            <a:ext cx="527900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r>
              <a:rPr lang="sv-SE" altLang="sv-SE" b="1" dirty="0"/>
              <a:t>Nyval förslag som suppleant, </a:t>
            </a:r>
          </a:p>
          <a:p>
            <a:r>
              <a:rPr lang="sv-SE" altLang="sv-SE" b="1" dirty="0" smtClean="0"/>
              <a:t>Anna </a:t>
            </a:r>
            <a:r>
              <a:rPr lang="sv-SE" altLang="sv-SE" b="1" dirty="0"/>
              <a:t>Nyström </a:t>
            </a:r>
            <a:r>
              <a:rPr lang="sv-SE" altLang="sv-SE" dirty="0"/>
              <a:t>Ringhals AB</a:t>
            </a:r>
          </a:p>
        </p:txBody>
      </p:sp>
      <p:sp>
        <p:nvSpPr>
          <p:cNvPr id="6155" name="Rektangel 2"/>
          <p:cNvSpPr>
            <a:spLocks noChangeArrowheads="1"/>
          </p:cNvSpPr>
          <p:nvPr/>
        </p:nvSpPr>
        <p:spPr bwMode="auto">
          <a:xfrm>
            <a:off x="2895600" y="2132013"/>
            <a:ext cx="5313363" cy="480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r>
              <a:rPr lang="sv-SE" altLang="sv-SE" sz="1600"/>
              <a:t>Jag är väldigt aktiv och engagerad föreningsmänniska med fyra barn på 12-22 år. Därtill har jag/vi byggt ett hus och restaurerat ett annat, bor på gård nära kusten i Åsa. Född och uppvuxen i Bergslagen (Dalarna resp. Svartå)</a:t>
            </a:r>
          </a:p>
          <a:p>
            <a:r>
              <a:rPr lang="sv-SE" altLang="sv-SE" sz="1600"/>
              <a:t>Odlar både växter och bin och trivs i naturen, helst skogen. Yogainstruktör med eget företag som bisyssla. Erfarenhet från fyra styrelser i föreningar och siktar på bolagsstyrelser framöver.</a:t>
            </a:r>
          </a:p>
          <a:p>
            <a:endParaRPr lang="sv-SE" altLang="sv-SE" sz="1600"/>
          </a:p>
          <a:p>
            <a:r>
              <a:rPr lang="sv-SE" altLang="sv-SE" sz="1600"/>
              <a:t>Utbildade mig på Chalmers först till civilingenjör inom Kemiteknik med fysik, därtill Teknisk licentiat inom Industrimatematik. Har jobbat som beräkningsingenjör Strömning, Som projektbeställare och nu inom portföljfrågor framförallt mot underhåll.</a:t>
            </a:r>
          </a:p>
          <a:p>
            <a:endParaRPr lang="sv-SE" altLang="sv-SE" sz="1600"/>
          </a:p>
          <a:p>
            <a:r>
              <a:rPr lang="sv-SE" altLang="sv-SE" sz="1600"/>
              <a:t>Brinner för verksamhetsutveckling, grupp-</a:t>
            </a:r>
          </a:p>
          <a:p>
            <a:r>
              <a:rPr lang="sv-SE" altLang="sv-SE" sz="1600"/>
              <a:t>dynamik och ledarskap.</a:t>
            </a:r>
          </a:p>
          <a:p>
            <a:endParaRPr lang="sv-SE" altLang="sv-SE" sz="1600"/>
          </a:p>
          <a:p>
            <a:endParaRPr lang="sv-SE" altLang="sv-SE" sz="1800"/>
          </a:p>
        </p:txBody>
      </p:sp>
    </p:spTree>
    <p:extLst>
      <p:ext uri="{BB962C8B-B14F-4D97-AF65-F5344CB8AC3E}">
        <p14:creationId xmlns:p14="http://schemas.microsoft.com/office/powerpoint/2010/main" val="10892545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pPr>
              <a:defRPr/>
            </a:pPr>
            <a:r>
              <a:rPr lang="sv-SE" altLang="sv-SE" smtClean="0">
                <a:solidFill>
                  <a:srgbClr val="000000"/>
                </a:solidFill>
              </a:rPr>
              <a:t>2019-11-22</a:t>
            </a:r>
            <a:endParaRPr lang="en-US" altLang="sv-SE">
              <a:solidFill>
                <a:srgbClr val="000000"/>
              </a:solidFill>
            </a:endParaRPr>
          </a:p>
        </p:txBody>
      </p:sp>
      <p:sp>
        <p:nvSpPr>
          <p:cNvPr id="3" name="Rektangel 2"/>
          <p:cNvSpPr/>
          <p:nvPr/>
        </p:nvSpPr>
        <p:spPr>
          <a:xfrm>
            <a:off x="660906" y="1916832"/>
            <a:ext cx="4619598" cy="2677656"/>
          </a:xfrm>
          <a:prstGeom prst="rect">
            <a:avLst/>
          </a:prstGeom>
        </p:spPr>
        <p:txBody>
          <a:bodyPr wrap="none">
            <a:spAutoFit/>
          </a:bodyPr>
          <a:lstStyle/>
          <a:p>
            <a:pPr lvl="0"/>
            <a:r>
              <a:rPr lang="sv-SE" sz="2800" b="1" dirty="0">
                <a:solidFill>
                  <a:srgbClr val="000000"/>
                </a:solidFill>
              </a:rPr>
              <a:t>§ </a:t>
            </a:r>
            <a:r>
              <a:rPr lang="sv-SE" sz="2800" b="1" dirty="0" smtClean="0">
                <a:solidFill>
                  <a:srgbClr val="000000"/>
                </a:solidFill>
              </a:rPr>
              <a:t>11c, </a:t>
            </a:r>
            <a:r>
              <a:rPr lang="sv-SE" sz="2800" b="1" dirty="0">
                <a:solidFill>
                  <a:srgbClr val="000000"/>
                </a:solidFill>
              </a:rPr>
              <a:t>för kännedom</a:t>
            </a:r>
            <a:r>
              <a:rPr lang="sv-SE" sz="2800" b="1" dirty="0" smtClean="0">
                <a:solidFill>
                  <a:srgbClr val="000000"/>
                </a:solidFill>
              </a:rPr>
              <a:t>:</a:t>
            </a:r>
          </a:p>
          <a:p>
            <a:pPr lvl="0"/>
            <a:endParaRPr lang="sv-SE" sz="2800" b="1" dirty="0">
              <a:solidFill>
                <a:srgbClr val="000000"/>
              </a:solidFill>
            </a:endParaRPr>
          </a:p>
          <a:p>
            <a:pPr lvl="0"/>
            <a:r>
              <a:rPr lang="sv-SE" sz="2800" b="1" dirty="0" smtClean="0">
                <a:solidFill>
                  <a:srgbClr val="000000"/>
                </a:solidFill>
              </a:rPr>
              <a:t>Suppleanter, valda på 2 år</a:t>
            </a:r>
          </a:p>
          <a:p>
            <a:pPr marL="457200" lvl="0" indent="-457200">
              <a:buFontTx/>
              <a:buChar char="-"/>
            </a:pPr>
            <a:r>
              <a:rPr lang="sv-SE" sz="2800" b="1" dirty="0" smtClean="0">
                <a:solidFill>
                  <a:srgbClr val="000000"/>
                </a:solidFill>
              </a:rPr>
              <a:t>1 år kvar </a:t>
            </a:r>
          </a:p>
          <a:p>
            <a:pPr marL="457200" lvl="0" indent="-457200">
              <a:buFontTx/>
              <a:buChar char="-"/>
            </a:pPr>
            <a:endParaRPr lang="sv-SE" sz="2800" b="1" dirty="0">
              <a:solidFill>
                <a:srgbClr val="000000"/>
              </a:solidFill>
            </a:endParaRPr>
          </a:p>
          <a:p>
            <a:pPr lvl="0"/>
            <a:r>
              <a:rPr lang="sv-SE" altLang="sv-SE" sz="2800" dirty="0"/>
              <a:t>Anna Collin, Ringhals</a:t>
            </a:r>
            <a:endParaRPr lang="sv-SE" sz="2800" b="1" dirty="0">
              <a:solidFill>
                <a:srgbClr val="000000"/>
              </a:solidFill>
            </a:endParaRPr>
          </a:p>
        </p:txBody>
      </p:sp>
    </p:spTree>
    <p:extLst>
      <p:ext uri="{BB962C8B-B14F-4D97-AF65-F5344CB8AC3E}">
        <p14:creationId xmlns:p14="http://schemas.microsoft.com/office/powerpoint/2010/main" val="18416742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xmlns="" id="{972A3FA0-558A-394A-AEF8-540B4089E504}"/>
              </a:ext>
            </a:extLst>
          </p:cNvPr>
          <p:cNvSpPr>
            <a:spLocks noGrp="1"/>
          </p:cNvSpPr>
          <p:nvPr>
            <p:ph type="dt" sz="half" idx="10"/>
          </p:nvPr>
        </p:nvSpPr>
        <p:spPr/>
        <p:txBody>
          <a:bodyPr/>
          <a:lstStyle/>
          <a:p>
            <a:pPr>
              <a:defRPr/>
            </a:pPr>
            <a:r>
              <a:rPr lang="sv-SE" altLang="sv-SE" smtClean="0">
                <a:solidFill>
                  <a:srgbClr val="000000"/>
                </a:solidFill>
              </a:rPr>
              <a:t>2019-11-22</a:t>
            </a:r>
            <a:endParaRPr lang="en-US" altLang="sv-SE">
              <a:solidFill>
                <a:srgbClr val="000000"/>
              </a:solidFill>
            </a:endParaRPr>
          </a:p>
        </p:txBody>
      </p:sp>
      <p:sp>
        <p:nvSpPr>
          <p:cNvPr id="3" name="textruta 2">
            <a:extLst>
              <a:ext uri="{FF2B5EF4-FFF2-40B4-BE49-F238E27FC236}">
                <a16:creationId xmlns:a16="http://schemas.microsoft.com/office/drawing/2014/main" xmlns="" id="{AA7CE150-312F-454F-B26D-B2E0F92FBD62}"/>
              </a:ext>
            </a:extLst>
          </p:cNvPr>
          <p:cNvSpPr txBox="1"/>
          <p:nvPr/>
        </p:nvSpPr>
        <p:spPr>
          <a:xfrm>
            <a:off x="827584" y="1628800"/>
            <a:ext cx="7272808" cy="3785652"/>
          </a:xfrm>
          <a:prstGeom prst="rect">
            <a:avLst/>
          </a:prstGeom>
          <a:noFill/>
        </p:spPr>
        <p:txBody>
          <a:bodyPr wrap="square" rtlCol="0">
            <a:spAutoFit/>
          </a:bodyPr>
          <a:lstStyle/>
          <a:p>
            <a:r>
              <a:rPr lang="sv-SE" sz="2800" b="1" dirty="0"/>
              <a:t>11d) Val av valberedning för en tid av 1 år, av vilka en skall utses till sammankallande</a:t>
            </a:r>
          </a:p>
          <a:p>
            <a:endParaRPr lang="sv-SE" b="1" dirty="0"/>
          </a:p>
          <a:p>
            <a:endParaRPr lang="sv-SE" b="1" dirty="0"/>
          </a:p>
          <a:p>
            <a:pPr marL="514350" indent="-514350">
              <a:buAutoNum type="arabicPeriod"/>
            </a:pPr>
            <a:r>
              <a:rPr lang="sv-SE" sz="2800" dirty="0" smtClean="0"/>
              <a:t>(Sammankallande</a:t>
            </a:r>
            <a:r>
              <a:rPr lang="sv-SE" sz="2800" dirty="0"/>
              <a:t>) </a:t>
            </a:r>
            <a:endParaRPr lang="sv-SE" sz="2800" dirty="0" smtClean="0"/>
          </a:p>
          <a:p>
            <a:pPr marL="514350" indent="-514350">
              <a:buAutoNum type="arabicPeriod"/>
            </a:pPr>
            <a:r>
              <a:rPr lang="sv-SE" sz="2800" dirty="0" smtClean="0"/>
              <a:t>  </a:t>
            </a:r>
          </a:p>
          <a:p>
            <a:pPr marL="514350" indent="-514350">
              <a:buAutoNum type="arabicPeriod"/>
            </a:pPr>
            <a:r>
              <a:rPr lang="sv-SE" sz="2800" dirty="0"/>
              <a:t/>
            </a:r>
            <a:br>
              <a:rPr lang="sv-SE" sz="2800" dirty="0"/>
            </a:br>
            <a:endParaRPr lang="sv-SE" b="1" dirty="0"/>
          </a:p>
          <a:p>
            <a:endParaRPr lang="sv-SE" dirty="0"/>
          </a:p>
        </p:txBody>
      </p:sp>
    </p:spTree>
    <p:extLst>
      <p:ext uri="{BB962C8B-B14F-4D97-AF65-F5344CB8AC3E}">
        <p14:creationId xmlns:p14="http://schemas.microsoft.com/office/powerpoint/2010/main" val="5906902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899592" y="620688"/>
            <a:ext cx="5616624" cy="584775"/>
          </a:xfrm>
          <a:prstGeom prst="rect">
            <a:avLst/>
          </a:prstGeom>
        </p:spPr>
        <p:txBody>
          <a:bodyPr wrap="square">
            <a:spAutoFit/>
          </a:bodyPr>
          <a:lstStyle/>
          <a:p>
            <a:pPr>
              <a:spcAft>
                <a:spcPts val="100"/>
              </a:spcAft>
            </a:pPr>
            <a:r>
              <a:rPr lang="sv-SE" sz="3200" b="1" dirty="0"/>
              <a:t>Rapport lokala aktiviteter</a:t>
            </a:r>
          </a:p>
        </p:txBody>
      </p:sp>
      <p:sp>
        <p:nvSpPr>
          <p:cNvPr id="5" name="Rektangel 4"/>
          <p:cNvSpPr/>
          <p:nvPr/>
        </p:nvSpPr>
        <p:spPr>
          <a:xfrm>
            <a:off x="1187624" y="2136339"/>
            <a:ext cx="5670376" cy="1754326"/>
          </a:xfrm>
          <a:prstGeom prst="rect">
            <a:avLst/>
          </a:prstGeom>
        </p:spPr>
        <p:txBody>
          <a:bodyPr wrap="square">
            <a:spAutoFit/>
          </a:bodyPr>
          <a:lstStyle/>
          <a:p>
            <a:pPr lvl="0" eaLnBrk="0" fontAlgn="base" hangingPunct="0">
              <a:spcBef>
                <a:spcPct val="0"/>
              </a:spcBef>
              <a:spcAft>
                <a:spcPct val="0"/>
              </a:spcAft>
            </a:pPr>
            <a:r>
              <a:rPr lang="sv-SE" sz="5400" dirty="0">
                <a:solidFill>
                  <a:srgbClr val="000000"/>
                </a:solidFill>
                <a:latin typeface="Arial Black" panose="020B0A04020102020204" pitchFamily="34" charset="0"/>
              </a:rPr>
              <a:t>Information från våra Siter</a:t>
            </a:r>
          </a:p>
        </p:txBody>
      </p:sp>
      <p:sp>
        <p:nvSpPr>
          <p:cNvPr id="6" name="Platshållare för datum 3">
            <a:extLst>
              <a:ext uri="{FF2B5EF4-FFF2-40B4-BE49-F238E27FC236}">
                <a16:creationId xmlns:a16="http://schemas.microsoft.com/office/drawing/2014/main" xmlns="" id="{CD24A04E-7768-D54A-9AEB-00B558944457}"/>
              </a:ext>
            </a:extLst>
          </p:cNvPr>
          <p:cNvSpPr txBox="1">
            <a:spLocks/>
          </p:cNvSpPr>
          <p:nvPr/>
        </p:nvSpPr>
        <p:spPr>
          <a:xfrm>
            <a:off x="251520" y="6381328"/>
            <a:ext cx="1082997" cy="288032"/>
          </a:xfrm>
          <a:prstGeom prst="rect">
            <a:avLst/>
          </a:prstGeom>
          <a:noFill/>
        </p:spPr>
        <p:txBody>
          <a:bodyPr/>
          <a:lstStyle>
            <a:defPPr>
              <a:defRPr lang="sv-SE"/>
            </a:defPPr>
            <a:lvl1pPr marL="0" algn="l" defTabSz="914400" rtl="0" eaLnBrk="1" latinLnBrk="0" hangingPunct="1">
              <a:defRPr sz="2800" kern="1200">
                <a:solidFill>
                  <a:schemeClr val="tx1"/>
                </a:solidFill>
                <a:latin typeface="Arial" charset="0"/>
                <a:ea typeface="+mn-ea"/>
                <a:cs typeface="+mn-cs"/>
              </a:defRPr>
            </a:lvl1pPr>
            <a:lvl2pPr marL="742950" indent="-285750" algn="l" defTabSz="914400" rtl="0" eaLnBrk="1" latinLnBrk="0" hangingPunct="1">
              <a:defRPr sz="2800" kern="1200">
                <a:solidFill>
                  <a:schemeClr val="tx1"/>
                </a:solidFill>
                <a:latin typeface="Arial" charset="0"/>
                <a:ea typeface="+mn-ea"/>
                <a:cs typeface="+mn-cs"/>
              </a:defRPr>
            </a:lvl2pPr>
            <a:lvl3pPr marL="1143000" indent="-228600" algn="l" defTabSz="914400" rtl="0" eaLnBrk="1" latinLnBrk="0" hangingPunct="1">
              <a:defRPr sz="2800" kern="1200">
                <a:solidFill>
                  <a:schemeClr val="tx1"/>
                </a:solidFill>
                <a:latin typeface="Arial" charset="0"/>
                <a:ea typeface="+mn-ea"/>
                <a:cs typeface="+mn-cs"/>
              </a:defRPr>
            </a:lvl3pPr>
            <a:lvl4pPr marL="1600200" indent="-228600" algn="l" defTabSz="914400" rtl="0" eaLnBrk="1" latinLnBrk="0" hangingPunct="1">
              <a:defRPr sz="2800" kern="1200">
                <a:solidFill>
                  <a:schemeClr val="tx1"/>
                </a:solidFill>
                <a:latin typeface="Arial" charset="0"/>
                <a:ea typeface="+mn-ea"/>
                <a:cs typeface="+mn-cs"/>
              </a:defRPr>
            </a:lvl4pPr>
            <a:lvl5pPr marL="2057400" indent="-228600" algn="l" defTabSz="914400" rtl="0" eaLnBrk="1" latinLnBrk="0" hangingPunct="1">
              <a:defRPr sz="2800"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sz="2800"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sz="2800"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sz="2800"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sz="2800" kern="1200">
                <a:solidFill>
                  <a:schemeClr val="tx1"/>
                </a:solidFill>
                <a:latin typeface="Arial" charset="0"/>
                <a:ea typeface="+mn-ea"/>
                <a:cs typeface="+mn-cs"/>
              </a:defRPr>
            </a:lvl9pPr>
          </a:lstStyle>
          <a:p>
            <a:r>
              <a:rPr lang="sv-SE" sz="1200" dirty="0">
                <a:latin typeface="Calibri" panose="020F0502020204030204" pitchFamily="34" charset="0"/>
                <a:cs typeface="Calibri" panose="020F0502020204030204" pitchFamily="34" charset="0"/>
              </a:rPr>
              <a:t>2019-11-20</a:t>
            </a:r>
          </a:p>
        </p:txBody>
      </p:sp>
      <p:sp>
        <p:nvSpPr>
          <p:cNvPr id="2" name="Platshållare för datum 1"/>
          <p:cNvSpPr>
            <a:spLocks noGrp="1"/>
          </p:cNvSpPr>
          <p:nvPr>
            <p:ph type="dt" sz="half" idx="10"/>
          </p:nvPr>
        </p:nvSpPr>
        <p:spPr/>
        <p:txBody>
          <a:bodyPr/>
          <a:lstStyle/>
          <a:p>
            <a:pPr>
              <a:defRPr/>
            </a:pPr>
            <a:r>
              <a:rPr lang="sv-SE" altLang="sv-SE" smtClean="0">
                <a:solidFill>
                  <a:srgbClr val="000000"/>
                </a:solidFill>
              </a:rPr>
              <a:t>2019-11-22</a:t>
            </a:r>
            <a:endParaRPr lang="en-US" altLang="sv-SE">
              <a:solidFill>
                <a:srgbClr val="000000"/>
              </a:solidFill>
            </a:endParaRPr>
          </a:p>
        </p:txBody>
      </p:sp>
    </p:spTree>
    <p:extLst>
      <p:ext uri="{BB962C8B-B14F-4D97-AF65-F5344CB8AC3E}">
        <p14:creationId xmlns:p14="http://schemas.microsoft.com/office/powerpoint/2010/main" val="11970927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c8435\AppData\Local\Microsoft\Windows\Temporary Internet Files\Content.Outlook\R7ZQNUVG\okg_logo_eng_rg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584" y="47751"/>
            <a:ext cx="2952328" cy="1290168"/>
          </a:xfrm>
          <a:prstGeom prst="rect">
            <a:avLst/>
          </a:prstGeom>
          <a:noFill/>
          <a:extLst>
            <a:ext uri="{909E8E84-426E-40DD-AFC4-6F175D3DCCD1}">
              <a14:hiddenFill xmlns:a14="http://schemas.microsoft.com/office/drawing/2010/main">
                <a:solidFill>
                  <a:srgbClr val="FFFFFF"/>
                </a:solidFill>
              </a14:hiddenFill>
            </a:ext>
          </a:extLst>
        </p:spPr>
      </p:pic>
      <p:sp>
        <p:nvSpPr>
          <p:cNvPr id="4" name="Platshållare för datum 1"/>
          <p:cNvSpPr txBox="1">
            <a:spLocks/>
          </p:cNvSpPr>
          <p:nvPr/>
        </p:nvSpPr>
        <p:spPr bwMode="auto">
          <a:xfrm>
            <a:off x="3128963" y="6310313"/>
            <a:ext cx="31242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defPPr>
              <a:defRPr lang="sv-SE"/>
            </a:defPPr>
            <a:lvl1pPr marL="0" algn="ctr"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sv-SE"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3" name="Bildobjekt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70496" y="1844824"/>
            <a:ext cx="3979998" cy="26642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Bildobjekt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7083" y="1844824"/>
            <a:ext cx="4000500" cy="26703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Platshållare för datum 3">
            <a:extLst>
              <a:ext uri="{FF2B5EF4-FFF2-40B4-BE49-F238E27FC236}">
                <a16:creationId xmlns:a16="http://schemas.microsoft.com/office/drawing/2014/main" xmlns="" id="{11428CF1-68AA-4649-91CB-058958023B8D}"/>
              </a:ext>
            </a:extLst>
          </p:cNvPr>
          <p:cNvSpPr>
            <a:spLocks noGrp="1"/>
          </p:cNvSpPr>
          <p:nvPr>
            <p:ph type="dt" sz="quarter" idx="10"/>
          </p:nvPr>
        </p:nvSpPr>
        <p:spPr>
          <a:xfrm>
            <a:off x="251520" y="6381328"/>
            <a:ext cx="1082997" cy="288032"/>
          </a:xfrm>
          <a:noFill/>
        </p:spPr>
        <p:txBody>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r>
              <a:rPr lang="sv-SE" sz="1200" smtClean="0">
                <a:latin typeface="Calibri" panose="020F0502020204030204" pitchFamily="34" charset="0"/>
                <a:cs typeface="Calibri" panose="020F0502020204030204" pitchFamily="34" charset="0"/>
              </a:rPr>
              <a:t>2019-11-22</a:t>
            </a:r>
            <a:endParaRPr lang="sv-SE"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789218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pPr marL="0" indent="0"/>
            <a:r>
              <a:rPr lang="sv-SE" sz="2800" b="1" dirty="0"/>
              <a:t>WiN-aktiviteter på OKG 2018/2019</a:t>
            </a:r>
          </a:p>
        </p:txBody>
      </p:sp>
      <p:sp>
        <p:nvSpPr>
          <p:cNvPr id="3" name="Platshållare för innehåll 2"/>
          <p:cNvSpPr>
            <a:spLocks noGrp="1"/>
          </p:cNvSpPr>
          <p:nvPr>
            <p:ph idx="1"/>
          </p:nvPr>
        </p:nvSpPr>
        <p:spPr>
          <a:xfrm>
            <a:off x="179512" y="1412775"/>
            <a:ext cx="7724438" cy="4897537"/>
          </a:xfrm>
        </p:spPr>
        <p:txBody>
          <a:bodyPr/>
          <a:lstStyle/>
          <a:p>
            <a:pPr marL="0" indent="0">
              <a:lnSpc>
                <a:spcPct val="100000"/>
              </a:lnSpc>
              <a:spcBef>
                <a:spcPts val="1200"/>
              </a:spcBef>
              <a:spcAft>
                <a:spcPts val="0"/>
              </a:spcAft>
              <a:buSzPct val="50000"/>
              <a:buNone/>
            </a:pPr>
            <a:r>
              <a:rPr lang="sv-SE" sz="2400" dirty="0"/>
              <a:t>Om Site OKG:</a:t>
            </a:r>
          </a:p>
          <a:p>
            <a:pPr>
              <a:lnSpc>
                <a:spcPct val="100000"/>
              </a:lnSpc>
              <a:spcBef>
                <a:spcPts val="1200"/>
              </a:spcBef>
              <a:spcAft>
                <a:spcPts val="0"/>
              </a:spcAft>
              <a:buSzPct val="50000"/>
              <a:buFont typeface="Wingdings" panose="05000000000000000000" pitchFamily="2" charset="2"/>
              <a:buChar char="Ø"/>
            </a:pPr>
            <a:r>
              <a:rPr lang="sv-SE" sz="2000" dirty="0"/>
              <a:t>Ca 90 medlemmar</a:t>
            </a:r>
          </a:p>
          <a:p>
            <a:pPr>
              <a:lnSpc>
                <a:spcPct val="100000"/>
              </a:lnSpc>
              <a:spcBef>
                <a:spcPts val="1200"/>
              </a:spcBef>
              <a:spcAft>
                <a:spcPts val="0"/>
              </a:spcAft>
              <a:buSzPct val="50000"/>
              <a:buFont typeface="Wingdings" panose="05000000000000000000" pitchFamily="2" charset="2"/>
              <a:buChar char="Ø"/>
            </a:pPr>
            <a:r>
              <a:rPr lang="sv-SE" sz="2000" dirty="0"/>
              <a:t>OKG har genomgått en omorganisation som inneburit uppsägningar samt omflyttningar. </a:t>
            </a:r>
          </a:p>
          <a:p>
            <a:pPr>
              <a:lnSpc>
                <a:spcPct val="100000"/>
              </a:lnSpc>
              <a:spcBef>
                <a:spcPts val="1200"/>
              </a:spcBef>
              <a:spcAft>
                <a:spcPts val="0"/>
              </a:spcAft>
              <a:buSzPct val="50000"/>
              <a:buFont typeface="Wingdings" panose="05000000000000000000" pitchFamily="2" charset="2"/>
              <a:buChar char="Ø"/>
            </a:pPr>
            <a:r>
              <a:rPr lang="sv-SE" sz="2000" dirty="0"/>
              <a:t>OKG har två uppdrag att producera el på O3 samt avveckla O1 och O2. Flera större projekt för att stödja detta är i full gång.</a:t>
            </a:r>
          </a:p>
          <a:p>
            <a:pPr marL="0" indent="0">
              <a:lnSpc>
                <a:spcPct val="100000"/>
              </a:lnSpc>
              <a:spcBef>
                <a:spcPts val="1200"/>
              </a:spcBef>
              <a:spcAft>
                <a:spcPts val="0"/>
              </a:spcAft>
              <a:buSzPct val="50000"/>
              <a:buNone/>
            </a:pPr>
            <a:r>
              <a:rPr lang="sv-SE" sz="2400" dirty="0"/>
              <a:t>Aktiviteter:</a:t>
            </a:r>
          </a:p>
          <a:p>
            <a:pPr>
              <a:lnSpc>
                <a:spcPct val="100000"/>
              </a:lnSpc>
              <a:spcBef>
                <a:spcPts val="1200"/>
              </a:spcBef>
              <a:spcAft>
                <a:spcPts val="0"/>
              </a:spcAft>
              <a:buSzPct val="50000"/>
              <a:buFont typeface="Wingdings" panose="05000000000000000000" pitchFamily="2" charset="2"/>
              <a:buChar char="Ø"/>
            </a:pPr>
            <a:r>
              <a:rPr lang="sv-SE" sz="2000" dirty="0"/>
              <a:t>5 </a:t>
            </a:r>
            <a:r>
              <a:rPr lang="sv-SE" sz="2000" dirty="0" err="1"/>
              <a:t>st</a:t>
            </a:r>
            <a:r>
              <a:rPr lang="sv-SE" sz="2000" dirty="0"/>
              <a:t> luncher med intressanta föreläsare  </a:t>
            </a:r>
          </a:p>
          <a:p>
            <a:pPr>
              <a:lnSpc>
                <a:spcPct val="100000"/>
              </a:lnSpc>
              <a:spcBef>
                <a:spcPts val="1200"/>
              </a:spcBef>
              <a:spcAft>
                <a:spcPts val="0"/>
              </a:spcAft>
              <a:buSzPct val="50000"/>
              <a:buFont typeface="Wingdings" panose="05000000000000000000" pitchFamily="2" charset="2"/>
              <a:buChar char="Ø"/>
            </a:pPr>
            <a:r>
              <a:rPr lang="sv-SE" sz="2000" dirty="0"/>
              <a:t>1 </a:t>
            </a:r>
            <a:r>
              <a:rPr lang="sv-SE" sz="2000" dirty="0" err="1"/>
              <a:t>st</a:t>
            </a:r>
            <a:r>
              <a:rPr lang="sv-SE" sz="2000" dirty="0"/>
              <a:t> afterwork lokalt i Oskarshamn tillsammans med SKB</a:t>
            </a:r>
          </a:p>
          <a:p>
            <a:pPr>
              <a:lnSpc>
                <a:spcPct val="100000"/>
              </a:lnSpc>
              <a:spcBef>
                <a:spcPts val="1200"/>
              </a:spcBef>
              <a:spcAft>
                <a:spcPts val="0"/>
              </a:spcAft>
              <a:buSzPct val="50000"/>
              <a:buFont typeface="Wingdings" panose="05000000000000000000" pitchFamily="2" charset="2"/>
              <a:buChar char="Ø"/>
            </a:pPr>
            <a:r>
              <a:rPr lang="sv-SE" sz="2000" dirty="0"/>
              <a:t>Föreläsning av Kristina Gillin, Lloyds Register, om ”Hållbar avveckling”; tillsammans med SKB</a:t>
            </a:r>
          </a:p>
          <a:p>
            <a:pPr>
              <a:lnSpc>
                <a:spcPct val="100000"/>
              </a:lnSpc>
              <a:spcBef>
                <a:spcPts val="1200"/>
              </a:spcBef>
              <a:spcAft>
                <a:spcPts val="0"/>
              </a:spcAft>
              <a:buSzPct val="50000"/>
              <a:buFont typeface="Wingdings" panose="05000000000000000000" pitchFamily="2" charset="2"/>
              <a:buChar char="Ø"/>
            </a:pPr>
            <a:endParaRPr lang="sv-SE" sz="2400" dirty="0"/>
          </a:p>
        </p:txBody>
      </p:sp>
      <p:sp>
        <p:nvSpPr>
          <p:cNvPr id="5" name="Platshållare för datum 3">
            <a:extLst>
              <a:ext uri="{FF2B5EF4-FFF2-40B4-BE49-F238E27FC236}">
                <a16:creationId xmlns:a16="http://schemas.microsoft.com/office/drawing/2014/main" xmlns="" id="{3A572C93-85E9-1D47-A7C1-725CB46259E5}"/>
              </a:ext>
            </a:extLst>
          </p:cNvPr>
          <p:cNvSpPr>
            <a:spLocks noGrp="1"/>
          </p:cNvSpPr>
          <p:nvPr>
            <p:ph type="dt" sz="quarter" idx="10"/>
          </p:nvPr>
        </p:nvSpPr>
        <p:spPr>
          <a:xfrm>
            <a:off x="251520" y="6381328"/>
            <a:ext cx="1082997" cy="288032"/>
          </a:xfrm>
          <a:noFill/>
        </p:spPr>
        <p:txBody>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r>
              <a:rPr lang="sv-SE" sz="1200" smtClean="0">
                <a:latin typeface="Calibri" panose="020F0502020204030204" pitchFamily="34" charset="0"/>
                <a:cs typeface="Calibri" panose="020F0502020204030204" pitchFamily="34" charset="0"/>
              </a:rPr>
              <a:t>2019-11-22</a:t>
            </a:r>
            <a:endParaRPr lang="sv-SE"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261329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ubrik 8">
            <a:extLst>
              <a:ext uri="{FF2B5EF4-FFF2-40B4-BE49-F238E27FC236}">
                <a16:creationId xmlns:a16="http://schemas.microsoft.com/office/drawing/2014/main" xmlns="" id="{8981D68A-9EE7-4846-82A7-4B47AA3B391E}"/>
              </a:ext>
            </a:extLst>
          </p:cNvPr>
          <p:cNvSpPr>
            <a:spLocks noGrp="1"/>
          </p:cNvSpPr>
          <p:nvPr>
            <p:ph type="title"/>
          </p:nvPr>
        </p:nvSpPr>
        <p:spPr/>
        <p:txBody>
          <a:bodyPr/>
          <a:lstStyle/>
          <a:p>
            <a:r>
              <a:rPr lang="sv-SE" dirty="0"/>
              <a:t>Svensk Kärnbränslehantering</a:t>
            </a:r>
          </a:p>
        </p:txBody>
      </p:sp>
      <p:pic>
        <p:nvPicPr>
          <p:cNvPr id="1536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3608" y="1844824"/>
            <a:ext cx="6160568" cy="41090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Platshållare för datum 3">
            <a:extLst>
              <a:ext uri="{FF2B5EF4-FFF2-40B4-BE49-F238E27FC236}">
                <a16:creationId xmlns:a16="http://schemas.microsoft.com/office/drawing/2014/main" xmlns="" id="{399105E1-3331-0245-9C31-7C24545F5AC9}"/>
              </a:ext>
            </a:extLst>
          </p:cNvPr>
          <p:cNvSpPr>
            <a:spLocks noGrp="1"/>
          </p:cNvSpPr>
          <p:nvPr>
            <p:ph type="dt" sz="quarter" idx="10"/>
          </p:nvPr>
        </p:nvSpPr>
        <p:spPr>
          <a:xfrm>
            <a:off x="251520" y="6381328"/>
            <a:ext cx="1082997" cy="288032"/>
          </a:xfrm>
          <a:noFill/>
        </p:spPr>
        <p:txBody>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r>
              <a:rPr lang="sv-SE" sz="1200" smtClean="0">
                <a:latin typeface="Calibri" panose="020F0502020204030204" pitchFamily="34" charset="0"/>
                <a:cs typeface="Calibri" panose="020F0502020204030204" pitchFamily="34" charset="0"/>
              </a:rPr>
              <a:t>2019-11-22</a:t>
            </a:r>
            <a:endParaRPr lang="sv-SE"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005606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Svensk Kärnbränslehantering</a:t>
            </a:r>
          </a:p>
        </p:txBody>
      </p:sp>
      <p:sp>
        <p:nvSpPr>
          <p:cNvPr id="3" name="Platshållare för innehåll 2"/>
          <p:cNvSpPr>
            <a:spLocks noGrp="1"/>
          </p:cNvSpPr>
          <p:nvPr>
            <p:ph idx="1"/>
          </p:nvPr>
        </p:nvSpPr>
        <p:spPr>
          <a:xfrm>
            <a:off x="395536" y="1340768"/>
            <a:ext cx="7825308" cy="5263232"/>
          </a:xfrm>
        </p:spPr>
        <p:txBody>
          <a:bodyPr/>
          <a:lstStyle/>
          <a:p>
            <a:pPr>
              <a:buFont typeface="Wingdings" panose="05000000000000000000" pitchFamily="2" charset="2"/>
              <a:buChar char="Ø"/>
            </a:pPr>
            <a:endParaRPr lang="en-US" dirty="0"/>
          </a:p>
          <a:p>
            <a:pPr>
              <a:buFont typeface="Arial" panose="020B0604020202020204" pitchFamily="34" charset="0"/>
              <a:buChar char="•"/>
            </a:pPr>
            <a:r>
              <a:rPr lang="en-US" dirty="0" err="1"/>
              <a:t>Medlemsantalet</a:t>
            </a:r>
            <a:r>
              <a:rPr lang="en-US" dirty="0"/>
              <a:t> </a:t>
            </a:r>
            <a:r>
              <a:rPr lang="en-US" dirty="0" err="1"/>
              <a:t>på</a:t>
            </a:r>
            <a:r>
              <a:rPr lang="en-US" dirty="0"/>
              <a:t> </a:t>
            </a:r>
            <a:r>
              <a:rPr lang="en-US" dirty="0" err="1"/>
              <a:t>hela</a:t>
            </a:r>
            <a:r>
              <a:rPr lang="en-US" dirty="0"/>
              <a:t> SKB </a:t>
            </a:r>
            <a:r>
              <a:rPr lang="en-US" dirty="0" err="1"/>
              <a:t>är</a:t>
            </a:r>
            <a:r>
              <a:rPr lang="en-US" dirty="0"/>
              <a:t> ca 60 </a:t>
            </a:r>
            <a:r>
              <a:rPr lang="en-US" dirty="0" err="1"/>
              <a:t>st</a:t>
            </a:r>
            <a:r>
              <a:rPr lang="en-US" dirty="0"/>
              <a:t> </a:t>
            </a:r>
          </a:p>
          <a:p>
            <a:pPr>
              <a:buFont typeface="Arial" panose="020B0604020202020204" pitchFamily="34" charset="0"/>
              <a:buChar char="•"/>
            </a:pPr>
            <a:r>
              <a:rPr lang="en-US" dirty="0"/>
              <a:t>SKB </a:t>
            </a:r>
            <a:r>
              <a:rPr lang="en-US" dirty="0" err="1"/>
              <a:t>har</a:t>
            </a:r>
            <a:r>
              <a:rPr lang="en-US" dirty="0"/>
              <a:t> 8 </a:t>
            </a:r>
            <a:r>
              <a:rPr lang="en-US" dirty="0" err="1"/>
              <a:t>kontor</a:t>
            </a:r>
            <a:r>
              <a:rPr lang="en-US" dirty="0"/>
              <a:t> </a:t>
            </a:r>
            <a:r>
              <a:rPr lang="en-US" dirty="0" err="1"/>
              <a:t>i</a:t>
            </a:r>
            <a:r>
              <a:rPr lang="en-US" dirty="0"/>
              <a:t> </a:t>
            </a:r>
            <a:r>
              <a:rPr lang="en-US" dirty="0" err="1"/>
              <a:t>Sverige</a:t>
            </a:r>
            <a:r>
              <a:rPr lang="en-US" dirty="0"/>
              <a:t> </a:t>
            </a:r>
            <a:r>
              <a:rPr lang="en-US" dirty="0" err="1"/>
              <a:t>varav</a:t>
            </a:r>
            <a:r>
              <a:rPr lang="en-US" dirty="0"/>
              <a:t> 4 </a:t>
            </a:r>
            <a:r>
              <a:rPr lang="en-US" dirty="0" err="1"/>
              <a:t>i</a:t>
            </a:r>
            <a:r>
              <a:rPr lang="en-US" dirty="0"/>
              <a:t> </a:t>
            </a:r>
            <a:r>
              <a:rPr lang="en-US" dirty="0" err="1"/>
              <a:t>Oskarshamn</a:t>
            </a:r>
            <a:endParaRPr lang="en-US" dirty="0"/>
          </a:p>
          <a:p>
            <a:pPr>
              <a:buFont typeface="Arial" panose="020B0604020202020204" pitchFamily="34" charset="0"/>
              <a:buChar char="•"/>
            </a:pPr>
            <a:r>
              <a:rPr lang="en-US" dirty="0" err="1"/>
              <a:t>Aktiviteter</a:t>
            </a:r>
            <a:r>
              <a:rPr lang="en-US" dirty="0"/>
              <a:t> </a:t>
            </a:r>
            <a:r>
              <a:rPr lang="en-US" dirty="0" err="1"/>
              <a:t>genomförs</a:t>
            </a:r>
            <a:r>
              <a:rPr lang="en-US" dirty="0"/>
              <a:t> </a:t>
            </a:r>
            <a:r>
              <a:rPr lang="en-US" dirty="0" err="1"/>
              <a:t>tillsammans</a:t>
            </a:r>
            <a:r>
              <a:rPr lang="en-US" dirty="0"/>
              <a:t> med </a:t>
            </a:r>
            <a:r>
              <a:rPr lang="en-US" dirty="0" err="1"/>
              <a:t>Forsmark</a:t>
            </a:r>
            <a:r>
              <a:rPr lang="en-US" dirty="0"/>
              <a:t>, Stockholm, OKG </a:t>
            </a:r>
            <a:r>
              <a:rPr lang="en-US" dirty="0" err="1"/>
              <a:t>eller</a:t>
            </a:r>
            <a:r>
              <a:rPr lang="en-US" dirty="0"/>
              <a:t> </a:t>
            </a:r>
            <a:r>
              <a:rPr lang="en-US" dirty="0" err="1"/>
              <a:t>separat</a:t>
            </a:r>
            <a:r>
              <a:rPr lang="en-US" dirty="0"/>
              <a:t> </a:t>
            </a:r>
            <a:r>
              <a:rPr lang="en-US" dirty="0" err="1"/>
              <a:t>i</a:t>
            </a:r>
            <a:r>
              <a:rPr lang="en-US" dirty="0"/>
              <a:t> </a:t>
            </a:r>
            <a:r>
              <a:rPr lang="en-US" dirty="0" err="1"/>
              <a:t>Oskarshamn</a:t>
            </a:r>
            <a:endParaRPr lang="en-US" dirty="0"/>
          </a:p>
          <a:p>
            <a:pPr>
              <a:buFont typeface="Arial" panose="020B0604020202020204" pitchFamily="34" charset="0"/>
              <a:buChar char="•"/>
            </a:pPr>
            <a:r>
              <a:rPr lang="en-US" dirty="0"/>
              <a:t>SKB </a:t>
            </a:r>
            <a:r>
              <a:rPr lang="en-US" dirty="0" err="1"/>
              <a:t>är</a:t>
            </a:r>
            <a:r>
              <a:rPr lang="en-US" dirty="0"/>
              <a:t> </a:t>
            </a:r>
            <a:r>
              <a:rPr lang="en-US" dirty="0" err="1"/>
              <a:t>påväg</a:t>
            </a:r>
            <a:r>
              <a:rPr lang="en-US" dirty="0"/>
              <a:t> </a:t>
            </a:r>
            <a:r>
              <a:rPr lang="en-US" dirty="0" err="1"/>
              <a:t>att</a:t>
            </a:r>
            <a:r>
              <a:rPr lang="en-US" dirty="0"/>
              <a:t> </a:t>
            </a:r>
            <a:r>
              <a:rPr lang="en-US" dirty="0" err="1"/>
              <a:t>bygga</a:t>
            </a:r>
            <a:r>
              <a:rPr lang="en-US" dirty="0"/>
              <a:t> </a:t>
            </a:r>
            <a:r>
              <a:rPr lang="en-US" dirty="0" err="1"/>
              <a:t>nya</a:t>
            </a:r>
            <a:r>
              <a:rPr lang="en-US" dirty="0"/>
              <a:t> </a:t>
            </a:r>
            <a:r>
              <a:rPr lang="en-US" dirty="0" err="1"/>
              <a:t>anläggningar</a:t>
            </a:r>
            <a:r>
              <a:rPr lang="en-US" dirty="0"/>
              <a:t> </a:t>
            </a:r>
            <a:r>
              <a:rPr lang="en-US" dirty="0" err="1"/>
              <a:t>och</a:t>
            </a:r>
            <a:r>
              <a:rPr lang="en-US" dirty="0"/>
              <a:t> </a:t>
            </a:r>
            <a:r>
              <a:rPr lang="en-US" dirty="0" err="1"/>
              <a:t>behöver</a:t>
            </a:r>
            <a:r>
              <a:rPr lang="en-US" dirty="0"/>
              <a:t> </a:t>
            </a:r>
            <a:r>
              <a:rPr lang="en-US" dirty="0" err="1"/>
              <a:t>framöver</a:t>
            </a:r>
            <a:r>
              <a:rPr lang="en-US" dirty="0"/>
              <a:t> </a:t>
            </a:r>
            <a:r>
              <a:rPr lang="en-US" dirty="0" err="1"/>
              <a:t>rekrytera</a:t>
            </a:r>
            <a:r>
              <a:rPr lang="en-US" dirty="0"/>
              <a:t> </a:t>
            </a:r>
            <a:r>
              <a:rPr lang="en-US" dirty="0" err="1"/>
              <a:t>många</a:t>
            </a:r>
            <a:r>
              <a:rPr lang="en-US" dirty="0"/>
              <a:t> </a:t>
            </a:r>
            <a:r>
              <a:rPr lang="en-US" dirty="0" err="1"/>
              <a:t>nya</a:t>
            </a:r>
            <a:r>
              <a:rPr lang="en-US" dirty="0"/>
              <a:t> </a:t>
            </a:r>
            <a:r>
              <a:rPr lang="en-US" dirty="0" err="1"/>
              <a:t>medarbetare</a:t>
            </a:r>
            <a:r>
              <a:rPr lang="en-US" dirty="0"/>
              <a:t> med </a:t>
            </a:r>
            <a:r>
              <a:rPr lang="en-US" dirty="0" err="1"/>
              <a:t>i</a:t>
            </a:r>
            <a:r>
              <a:rPr lang="en-US" dirty="0"/>
              <a:t> </a:t>
            </a:r>
            <a:r>
              <a:rPr lang="en-US" dirty="0" err="1"/>
              <a:t>huvudsak</a:t>
            </a:r>
            <a:r>
              <a:rPr lang="en-US" dirty="0"/>
              <a:t> </a:t>
            </a:r>
            <a:r>
              <a:rPr lang="en-US" dirty="0" err="1"/>
              <a:t>kompetens</a:t>
            </a:r>
            <a:r>
              <a:rPr lang="en-US" dirty="0"/>
              <a:t> </a:t>
            </a:r>
            <a:r>
              <a:rPr lang="en-US" dirty="0" err="1"/>
              <a:t>inom</a:t>
            </a:r>
            <a:r>
              <a:rPr lang="en-US" dirty="0"/>
              <a:t> berg </a:t>
            </a:r>
            <a:r>
              <a:rPr lang="en-US" dirty="0" err="1"/>
              <a:t>och</a:t>
            </a:r>
            <a:r>
              <a:rPr lang="en-US" dirty="0"/>
              <a:t> </a:t>
            </a:r>
            <a:r>
              <a:rPr lang="en-US" dirty="0" err="1"/>
              <a:t>bygg</a:t>
            </a:r>
            <a:endParaRPr lang="en-US" dirty="0"/>
          </a:p>
          <a:p>
            <a:pPr marL="0" indent="0">
              <a:buNone/>
            </a:pPr>
            <a:endParaRPr lang="en-US" dirty="0"/>
          </a:p>
          <a:p>
            <a:endParaRPr lang="sv-SE" dirty="0"/>
          </a:p>
        </p:txBody>
      </p:sp>
      <p:sp>
        <p:nvSpPr>
          <p:cNvPr id="5" name="Platshållare för datum 3">
            <a:extLst>
              <a:ext uri="{FF2B5EF4-FFF2-40B4-BE49-F238E27FC236}">
                <a16:creationId xmlns:a16="http://schemas.microsoft.com/office/drawing/2014/main" xmlns="" id="{07A41379-693C-1E42-BE53-725211F7ABA8}"/>
              </a:ext>
            </a:extLst>
          </p:cNvPr>
          <p:cNvSpPr>
            <a:spLocks noGrp="1"/>
          </p:cNvSpPr>
          <p:nvPr>
            <p:ph type="dt" sz="quarter" idx="10"/>
          </p:nvPr>
        </p:nvSpPr>
        <p:spPr>
          <a:xfrm>
            <a:off x="3201826" y="6459984"/>
            <a:ext cx="1082997" cy="288032"/>
          </a:xfrm>
          <a:noFill/>
        </p:spPr>
        <p:txBody>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r>
              <a:rPr lang="sv-SE" sz="1200" smtClean="0">
                <a:latin typeface="Calibri" panose="020F0502020204030204" pitchFamily="34" charset="0"/>
                <a:cs typeface="Calibri" panose="020F0502020204030204" pitchFamily="34" charset="0"/>
              </a:rPr>
              <a:t>2019-11-22</a:t>
            </a:r>
            <a:endParaRPr lang="sv-SE"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965354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8" name="Rubrik 1"/>
          <p:cNvSpPr>
            <a:spLocks noGrp="1"/>
          </p:cNvSpPr>
          <p:nvPr>
            <p:ph type="title"/>
          </p:nvPr>
        </p:nvSpPr>
        <p:spPr>
          <a:xfrm>
            <a:off x="406400" y="914400"/>
            <a:ext cx="6673850" cy="285750"/>
          </a:xfrm>
        </p:spPr>
        <p:txBody>
          <a:bodyPr/>
          <a:lstStyle/>
          <a:p>
            <a:r>
              <a:rPr lang="sv-SE" altLang="sv-SE" b="1"/>
              <a:t/>
            </a:r>
            <a:br>
              <a:rPr lang="sv-SE" altLang="sv-SE" b="1"/>
            </a:br>
            <a:r>
              <a:rPr lang="sv-SE" altLang="sv-SE" b="1"/>
              <a:t> </a:t>
            </a:r>
            <a:br>
              <a:rPr lang="sv-SE" altLang="sv-SE" b="1"/>
            </a:br>
            <a:r>
              <a:rPr lang="sv-SE" altLang="sv-SE" b="1"/>
              <a:t/>
            </a:r>
            <a:br>
              <a:rPr lang="sv-SE" altLang="sv-SE" b="1"/>
            </a:br>
            <a:r>
              <a:rPr lang="sv-SE" altLang="sv-SE" b="1"/>
              <a:t/>
            </a:r>
            <a:br>
              <a:rPr lang="sv-SE" altLang="sv-SE" b="1"/>
            </a:br>
            <a:r>
              <a:rPr lang="sv-SE" altLang="sv-SE" b="1"/>
              <a:t/>
            </a:r>
            <a:br>
              <a:rPr lang="sv-SE" altLang="sv-SE" b="1"/>
            </a:br>
            <a:r>
              <a:rPr lang="sv-SE" altLang="sv-SE" b="1"/>
              <a:t> WiN – Women in Nuclear</a:t>
            </a:r>
            <a:r>
              <a:rPr lang="sv-SE" altLang="sv-SE"/>
              <a:t/>
            </a:r>
            <a:br>
              <a:rPr lang="sv-SE" altLang="sv-SE"/>
            </a:br>
            <a:endParaRPr lang="sv-SE" altLang="sv-SE"/>
          </a:p>
        </p:txBody>
      </p:sp>
      <p:sp>
        <p:nvSpPr>
          <p:cNvPr id="3" name="Platshållare för innehåll 2"/>
          <p:cNvSpPr>
            <a:spLocks noGrp="1"/>
          </p:cNvSpPr>
          <p:nvPr>
            <p:ph idx="1"/>
          </p:nvPr>
        </p:nvSpPr>
        <p:spPr/>
        <p:txBody>
          <a:bodyPr/>
          <a:lstStyle/>
          <a:p>
            <a:pPr marL="0" indent="0">
              <a:buFont typeface="Wingdings" pitchFamily="2" charset="2"/>
              <a:buNone/>
              <a:defRPr/>
            </a:pPr>
            <a:endParaRPr lang="sv-SE" dirty="0"/>
          </a:p>
          <a:p>
            <a:pPr>
              <a:defRPr/>
            </a:pPr>
            <a:r>
              <a:rPr lang="sv-SE" dirty="0"/>
              <a:t>Vad är </a:t>
            </a:r>
            <a:r>
              <a:rPr lang="sv-SE" dirty="0" err="1"/>
              <a:t>WiN</a:t>
            </a:r>
            <a:r>
              <a:rPr lang="sv-SE" dirty="0"/>
              <a:t>?</a:t>
            </a:r>
          </a:p>
          <a:p>
            <a:pPr>
              <a:defRPr/>
            </a:pPr>
            <a:r>
              <a:rPr lang="sv-SE" dirty="0"/>
              <a:t>Vilka är vi?</a:t>
            </a:r>
          </a:p>
          <a:p>
            <a:pPr>
              <a:defRPr/>
            </a:pPr>
            <a:r>
              <a:rPr lang="sv-SE" dirty="0"/>
              <a:t>Vad gör vi? </a:t>
            </a:r>
          </a:p>
          <a:p>
            <a:pPr>
              <a:defRPr/>
            </a:pPr>
            <a:r>
              <a:rPr lang="sv-SE" dirty="0"/>
              <a:t>Varför </a:t>
            </a:r>
            <a:r>
              <a:rPr lang="sv-SE" dirty="0" err="1"/>
              <a:t>WiN</a:t>
            </a:r>
            <a:r>
              <a:rPr lang="sv-SE" dirty="0"/>
              <a:t>?</a:t>
            </a:r>
          </a:p>
          <a:p>
            <a:pPr>
              <a:defRPr/>
            </a:pPr>
            <a:r>
              <a:rPr lang="sv-SE" dirty="0"/>
              <a:t>Hur organiseras </a:t>
            </a:r>
            <a:r>
              <a:rPr lang="sv-SE" dirty="0" err="1"/>
              <a:t>WiN</a:t>
            </a:r>
            <a:r>
              <a:rPr lang="sv-SE" dirty="0"/>
              <a:t>?</a:t>
            </a:r>
          </a:p>
          <a:p>
            <a:pPr marL="0" indent="0">
              <a:buFont typeface="Wingdings" pitchFamily="2" charset="2"/>
              <a:buNone/>
              <a:defRPr/>
            </a:pPr>
            <a:endParaRPr lang="sv-SE" dirty="0"/>
          </a:p>
        </p:txBody>
      </p:sp>
      <p:sp>
        <p:nvSpPr>
          <p:cNvPr id="4100" name="Platshållare för datum 3"/>
          <p:cNvSpPr>
            <a:spLocks noGrp="1"/>
          </p:cNvSpPr>
          <p:nvPr>
            <p:ph type="dt" sz="quarter" idx="10"/>
          </p:nvPr>
        </p:nvSpPr>
        <p:spPr>
          <a:xfrm>
            <a:off x="179512" y="6309320"/>
            <a:ext cx="936104" cy="288032"/>
          </a:xfrm>
          <a:noFill/>
        </p:spPr>
        <p:txBody>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r>
              <a:rPr lang="sv-SE" sz="1200" smtClean="0">
                <a:latin typeface="Calibri" panose="020F0502020204030204" pitchFamily="34" charset="0"/>
                <a:cs typeface="Calibri" panose="020F0502020204030204" pitchFamily="34" charset="0"/>
              </a:rPr>
              <a:t>2019-11-22</a:t>
            </a:r>
            <a:endParaRPr lang="sv-SE"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351400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err="1">
                <a:solidFill>
                  <a:srgbClr val="000000"/>
                </a:solidFill>
              </a:rPr>
              <a:t>WiN</a:t>
            </a:r>
            <a:r>
              <a:rPr lang="sv-SE" dirty="0">
                <a:solidFill>
                  <a:srgbClr val="000000"/>
                </a:solidFill>
              </a:rPr>
              <a:t>-aktiviteter på SKB i Oskarshamn 2018/2019</a:t>
            </a:r>
            <a:r>
              <a:rPr lang="sv-SE" sz="2800" b="1" dirty="0"/>
              <a:t> </a:t>
            </a:r>
          </a:p>
        </p:txBody>
      </p:sp>
      <p:sp>
        <p:nvSpPr>
          <p:cNvPr id="5" name="Platshållare för innehåll 2"/>
          <p:cNvSpPr>
            <a:spLocks noGrp="1"/>
          </p:cNvSpPr>
          <p:nvPr/>
        </p:nvSpPr>
        <p:spPr bwMode="auto">
          <a:xfrm>
            <a:off x="378257" y="1432502"/>
            <a:ext cx="7750175" cy="476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285750" indent="-285750" algn="l" defTabSz="681038" rtl="0" eaLnBrk="1" fontAlgn="base" hangingPunct="1">
              <a:lnSpc>
                <a:spcPts val="3600"/>
              </a:lnSpc>
              <a:spcBef>
                <a:spcPts val="200"/>
              </a:spcBef>
              <a:spcAft>
                <a:spcPts val="200"/>
              </a:spcAft>
              <a:buClr>
                <a:srgbClr val="000066"/>
              </a:buClr>
              <a:buFont typeface="Wingdings" pitchFamily="-80" charset="2"/>
              <a:buChar char="l"/>
              <a:defRPr sz="2800">
                <a:solidFill>
                  <a:schemeClr val="tx1"/>
                </a:solidFill>
                <a:latin typeface="+mn-lt"/>
                <a:ea typeface="+mn-ea"/>
                <a:cs typeface="+mn-cs"/>
              </a:defRPr>
            </a:lvl1pPr>
            <a:lvl2pPr marL="681038" indent="-280988" algn="l" defTabSz="681038" rtl="0" eaLnBrk="1" fontAlgn="base" hangingPunct="1">
              <a:lnSpc>
                <a:spcPts val="3200"/>
              </a:lnSpc>
              <a:spcBef>
                <a:spcPts val="200"/>
              </a:spcBef>
              <a:spcAft>
                <a:spcPts val="200"/>
              </a:spcAft>
              <a:buClr>
                <a:srgbClr val="000066"/>
              </a:buClr>
              <a:buChar char="–"/>
              <a:defRPr sz="2800">
                <a:solidFill>
                  <a:schemeClr val="tx1"/>
                </a:solidFill>
                <a:latin typeface="+mn-lt"/>
              </a:defRPr>
            </a:lvl2pPr>
            <a:lvl3pPr marL="1081088" indent="-285750" algn="l" defTabSz="681038" rtl="0" eaLnBrk="1" fontAlgn="base" hangingPunct="1">
              <a:lnSpc>
                <a:spcPts val="3200"/>
              </a:lnSpc>
              <a:spcBef>
                <a:spcPts val="200"/>
              </a:spcBef>
              <a:spcAft>
                <a:spcPts val="200"/>
              </a:spcAft>
              <a:buClr>
                <a:srgbClr val="000066"/>
              </a:buClr>
              <a:buChar char="–"/>
              <a:defRPr sz="2800">
                <a:solidFill>
                  <a:schemeClr val="tx1"/>
                </a:solidFill>
                <a:latin typeface="+mn-lt"/>
              </a:defRPr>
            </a:lvl3pPr>
            <a:lvl4pPr marL="1546225" indent="-284163" algn="l" defTabSz="681038" rtl="0" eaLnBrk="1" fontAlgn="base" hangingPunct="1">
              <a:lnSpc>
                <a:spcPts val="3200"/>
              </a:lnSpc>
              <a:spcBef>
                <a:spcPts val="200"/>
              </a:spcBef>
              <a:spcAft>
                <a:spcPts val="200"/>
              </a:spcAft>
              <a:buClr>
                <a:srgbClr val="000066"/>
              </a:buClr>
              <a:buChar char="–"/>
              <a:defRPr sz="2800">
                <a:solidFill>
                  <a:schemeClr val="tx1"/>
                </a:solidFill>
                <a:latin typeface="+mn-lt"/>
              </a:defRPr>
            </a:lvl4pPr>
            <a:lvl5pPr marL="2057400" indent="-228600" algn="l" defTabSz="681038" rtl="0" eaLnBrk="1" fontAlgn="base" hangingPunct="1">
              <a:spcBef>
                <a:spcPct val="20000"/>
              </a:spcBef>
              <a:spcAft>
                <a:spcPct val="0"/>
              </a:spcAft>
              <a:buChar char="»"/>
              <a:defRPr sz="2000">
                <a:solidFill>
                  <a:schemeClr val="tx1"/>
                </a:solidFill>
                <a:latin typeface="Times New Roman" pitchFamily="-80" charset="0"/>
              </a:defRPr>
            </a:lvl5pPr>
            <a:lvl6pPr marL="2514600" indent="-228600" algn="l" defTabSz="681038" rtl="0" eaLnBrk="1" fontAlgn="base" hangingPunct="1">
              <a:spcBef>
                <a:spcPct val="20000"/>
              </a:spcBef>
              <a:spcAft>
                <a:spcPct val="0"/>
              </a:spcAft>
              <a:buChar char="»"/>
              <a:defRPr sz="2000">
                <a:solidFill>
                  <a:schemeClr val="tx1"/>
                </a:solidFill>
                <a:latin typeface="Times New Roman" pitchFamily="-80" charset="0"/>
              </a:defRPr>
            </a:lvl6pPr>
            <a:lvl7pPr marL="2971800" indent="-228600" algn="l" defTabSz="681038" rtl="0" eaLnBrk="1" fontAlgn="base" hangingPunct="1">
              <a:spcBef>
                <a:spcPct val="20000"/>
              </a:spcBef>
              <a:spcAft>
                <a:spcPct val="0"/>
              </a:spcAft>
              <a:buChar char="»"/>
              <a:defRPr sz="2000">
                <a:solidFill>
                  <a:schemeClr val="tx1"/>
                </a:solidFill>
                <a:latin typeface="Times New Roman" pitchFamily="-80" charset="0"/>
              </a:defRPr>
            </a:lvl7pPr>
            <a:lvl8pPr marL="3429000" indent="-228600" algn="l" defTabSz="681038" rtl="0" eaLnBrk="1" fontAlgn="base" hangingPunct="1">
              <a:spcBef>
                <a:spcPct val="20000"/>
              </a:spcBef>
              <a:spcAft>
                <a:spcPct val="0"/>
              </a:spcAft>
              <a:buChar char="»"/>
              <a:defRPr sz="2000">
                <a:solidFill>
                  <a:schemeClr val="tx1"/>
                </a:solidFill>
                <a:latin typeface="Times New Roman" pitchFamily="-80" charset="0"/>
              </a:defRPr>
            </a:lvl8pPr>
            <a:lvl9pPr marL="3886200" indent="-228600" algn="l" defTabSz="681038" rtl="0" eaLnBrk="1" fontAlgn="base" hangingPunct="1">
              <a:spcBef>
                <a:spcPct val="20000"/>
              </a:spcBef>
              <a:spcAft>
                <a:spcPct val="0"/>
              </a:spcAft>
              <a:buChar char="»"/>
              <a:defRPr sz="2000">
                <a:solidFill>
                  <a:schemeClr val="tx1"/>
                </a:solidFill>
                <a:latin typeface="Times New Roman" pitchFamily="-80" charset="0"/>
              </a:defRPr>
            </a:lvl9pPr>
          </a:lstStyle>
          <a:p>
            <a:pPr marL="0" indent="0">
              <a:buNone/>
            </a:pPr>
            <a:endParaRPr lang="sv-SE" sz="2000" dirty="0">
              <a:solidFill>
                <a:srgbClr val="000000"/>
              </a:solidFill>
            </a:endParaRPr>
          </a:p>
          <a:p>
            <a:pPr marL="0" indent="0">
              <a:buNone/>
            </a:pPr>
            <a:r>
              <a:rPr lang="sv-SE" sz="2400" dirty="0">
                <a:solidFill>
                  <a:srgbClr val="000000"/>
                </a:solidFill>
              </a:rPr>
              <a:t/>
            </a:r>
            <a:br>
              <a:rPr lang="sv-SE" sz="2400" dirty="0">
                <a:solidFill>
                  <a:srgbClr val="000000"/>
                </a:solidFill>
              </a:rPr>
            </a:br>
            <a:endParaRPr lang="sv-SE" sz="2400" dirty="0">
              <a:solidFill>
                <a:srgbClr val="000000"/>
              </a:solidFill>
            </a:endParaRPr>
          </a:p>
          <a:p>
            <a:endParaRPr lang="sv-SE" sz="2400" dirty="0">
              <a:solidFill>
                <a:srgbClr val="000000"/>
              </a:solidFill>
            </a:endParaRPr>
          </a:p>
        </p:txBody>
      </p:sp>
      <p:sp>
        <p:nvSpPr>
          <p:cNvPr id="3" name="Rektangel 2"/>
          <p:cNvSpPr/>
          <p:nvPr/>
        </p:nvSpPr>
        <p:spPr>
          <a:xfrm>
            <a:off x="1043607" y="1503511"/>
            <a:ext cx="7084825" cy="5170646"/>
          </a:xfrm>
          <a:prstGeom prst="rect">
            <a:avLst/>
          </a:prstGeom>
        </p:spPr>
        <p:txBody>
          <a:bodyPr wrap="square">
            <a:spAutoFit/>
          </a:bodyPr>
          <a:lstStyle/>
          <a:p>
            <a:pPr marL="285750" indent="-285750">
              <a:buFont typeface="Arial" panose="020B0604020202020204" pitchFamily="34" charset="0"/>
              <a:buChar char="•"/>
            </a:pPr>
            <a:r>
              <a:rPr lang="sv-SE" sz="2400" dirty="0" err="1"/>
              <a:t>After</a:t>
            </a:r>
            <a:r>
              <a:rPr lang="sv-SE" sz="2400" dirty="0"/>
              <a:t> </a:t>
            </a:r>
            <a:r>
              <a:rPr lang="sv-SE" sz="2400" dirty="0" err="1"/>
              <a:t>Work</a:t>
            </a:r>
            <a:r>
              <a:rPr lang="sv-SE" sz="2400" dirty="0"/>
              <a:t> på Bakgårdens Bistro, Oskarshamn; tillsammans med OKG</a:t>
            </a:r>
          </a:p>
          <a:p>
            <a:pPr marL="285750" indent="-285750">
              <a:buFont typeface="Arial" panose="020B0604020202020204" pitchFamily="34" charset="0"/>
              <a:buChar char="•"/>
            </a:pPr>
            <a:r>
              <a:rPr lang="sv-SE" sz="2400" dirty="0"/>
              <a:t>studiebesök på Smålands Hamnar</a:t>
            </a:r>
          </a:p>
          <a:p>
            <a:pPr marL="285750" indent="-285750">
              <a:buFont typeface="Arial" panose="020B0604020202020204" pitchFamily="34" charset="0"/>
              <a:buChar char="•"/>
            </a:pPr>
            <a:r>
              <a:rPr lang="sv-SE" sz="2400" dirty="0"/>
              <a:t>WiN-frukost på </a:t>
            </a:r>
            <a:r>
              <a:rPr lang="sv-SE" sz="2400" dirty="0" err="1"/>
              <a:t>Äspölaboratoriet</a:t>
            </a:r>
            <a:r>
              <a:rPr lang="sv-SE" sz="2400" dirty="0"/>
              <a:t> + besök i arkivet  </a:t>
            </a:r>
          </a:p>
          <a:p>
            <a:pPr marL="285750" indent="-285750">
              <a:buFont typeface="Arial" panose="020B0604020202020204" pitchFamily="34" charset="0"/>
              <a:buChar char="•"/>
            </a:pPr>
            <a:r>
              <a:rPr lang="sv-SE" sz="2400" dirty="0"/>
              <a:t>lunchföreläsning av Stena Recycling AB om ”Hållbarhet”; tillsammans med OKG</a:t>
            </a:r>
          </a:p>
          <a:p>
            <a:pPr marL="285750" indent="-285750">
              <a:buFont typeface="Arial" panose="020B0604020202020204" pitchFamily="34" charset="0"/>
              <a:buChar char="•"/>
            </a:pPr>
            <a:r>
              <a:rPr lang="sv-SE" sz="2400" dirty="0"/>
              <a:t>föreläsning av Kristina </a:t>
            </a:r>
            <a:r>
              <a:rPr lang="sv-SE" sz="2400" dirty="0" err="1"/>
              <a:t>Gillin</a:t>
            </a:r>
            <a:r>
              <a:rPr lang="sv-SE" sz="2400" dirty="0"/>
              <a:t>, Lloyds </a:t>
            </a:r>
            <a:r>
              <a:rPr lang="sv-SE" sz="2400" dirty="0" err="1"/>
              <a:t>Registrer</a:t>
            </a:r>
            <a:r>
              <a:rPr lang="sv-SE" sz="2400" dirty="0"/>
              <a:t>, om ”Hållbar avveckling”; tillsammans med OKG</a:t>
            </a:r>
          </a:p>
          <a:p>
            <a:pPr marL="285750" indent="-285750">
              <a:buFont typeface="Arial" panose="020B0604020202020204" pitchFamily="34" charset="0"/>
              <a:buChar char="•"/>
            </a:pPr>
            <a:r>
              <a:rPr lang="sv-SE" sz="2400" dirty="0"/>
              <a:t>lunch med inbördes information om vad som händer på olika håll</a:t>
            </a:r>
          </a:p>
          <a:p>
            <a:pPr marL="285750" indent="-285750">
              <a:buFont typeface="Arial" panose="020B0604020202020204" pitchFamily="34" charset="0"/>
              <a:buChar char="•"/>
            </a:pPr>
            <a:r>
              <a:rPr lang="sv-SE" sz="2400" dirty="0"/>
              <a:t>föreläsning av Jeanette Carmström, om att hitta balansen mellan arbetsliv och fritid</a:t>
            </a:r>
          </a:p>
          <a:p>
            <a:r>
              <a:rPr lang="sv-SE" dirty="0"/>
              <a:t>  </a:t>
            </a:r>
          </a:p>
        </p:txBody>
      </p:sp>
      <p:sp>
        <p:nvSpPr>
          <p:cNvPr id="6" name="Platshållare för datum 3">
            <a:extLst>
              <a:ext uri="{FF2B5EF4-FFF2-40B4-BE49-F238E27FC236}">
                <a16:creationId xmlns:a16="http://schemas.microsoft.com/office/drawing/2014/main" xmlns="" id="{CA0524DF-82A8-1B44-BDFD-F2FC713972C0}"/>
              </a:ext>
            </a:extLst>
          </p:cNvPr>
          <p:cNvSpPr>
            <a:spLocks noGrp="1"/>
          </p:cNvSpPr>
          <p:nvPr>
            <p:ph type="dt" sz="quarter" idx="10"/>
          </p:nvPr>
        </p:nvSpPr>
        <p:spPr>
          <a:xfrm>
            <a:off x="251520" y="6381328"/>
            <a:ext cx="1082997" cy="288032"/>
          </a:xfrm>
          <a:noFill/>
        </p:spPr>
        <p:txBody>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r>
              <a:rPr lang="sv-SE" sz="1200" smtClean="0">
                <a:latin typeface="Calibri" panose="020F0502020204030204" pitchFamily="34" charset="0"/>
                <a:cs typeface="Calibri" panose="020F0502020204030204" pitchFamily="34" charset="0"/>
              </a:rPr>
              <a:t>2019-11-22</a:t>
            </a:r>
            <a:endParaRPr lang="sv-SE"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677819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objekt 10">
            <a:extLst>
              <a:ext uri="{FF2B5EF4-FFF2-40B4-BE49-F238E27FC236}">
                <a16:creationId xmlns:a16="http://schemas.microsoft.com/office/drawing/2014/main" xmlns="" id="{14EAD31E-18C2-41DE-B6EA-27CDCAC115E0}"/>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5449579" y="1859965"/>
            <a:ext cx="1966737" cy="1380403"/>
          </a:xfrm>
          <a:prstGeom prst="rect">
            <a:avLst/>
          </a:prstGeom>
        </p:spPr>
      </p:pic>
      <p:pic>
        <p:nvPicPr>
          <p:cNvPr id="7" name="Bildobjekt 6">
            <a:extLst>
              <a:ext uri="{FF2B5EF4-FFF2-40B4-BE49-F238E27FC236}">
                <a16:creationId xmlns:a16="http://schemas.microsoft.com/office/drawing/2014/main" xmlns="" id="{3617D03E-2684-41BA-B10D-3AF6CA6F20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9553" y="1640406"/>
            <a:ext cx="4680520" cy="3122785"/>
          </a:xfrm>
          <a:prstGeom prst="rect">
            <a:avLst/>
          </a:prstGeom>
        </p:spPr>
      </p:pic>
      <p:sp>
        <p:nvSpPr>
          <p:cNvPr id="9" name="Rubrik 8">
            <a:extLst>
              <a:ext uri="{FF2B5EF4-FFF2-40B4-BE49-F238E27FC236}">
                <a16:creationId xmlns:a16="http://schemas.microsoft.com/office/drawing/2014/main" xmlns="" id="{8981D68A-9EE7-4846-82A7-4B47AA3B391E}"/>
              </a:ext>
            </a:extLst>
          </p:cNvPr>
          <p:cNvSpPr>
            <a:spLocks noGrp="1"/>
          </p:cNvSpPr>
          <p:nvPr>
            <p:ph type="title"/>
          </p:nvPr>
        </p:nvSpPr>
        <p:spPr/>
        <p:txBody>
          <a:bodyPr/>
          <a:lstStyle/>
          <a:p>
            <a:r>
              <a:rPr lang="sv-SE"/>
              <a:t>Ringhals AB</a:t>
            </a:r>
          </a:p>
        </p:txBody>
      </p:sp>
      <p:pic>
        <p:nvPicPr>
          <p:cNvPr id="14" name="Bildobjekt 13">
            <a:extLst>
              <a:ext uri="{FF2B5EF4-FFF2-40B4-BE49-F238E27FC236}">
                <a16:creationId xmlns:a16="http://schemas.microsoft.com/office/drawing/2014/main" xmlns="" id="{6DCFD7B6-58A2-45AA-A047-AE04C4D81D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06833" y="4881632"/>
            <a:ext cx="2410715" cy="1747767"/>
          </a:xfrm>
          <a:prstGeom prst="rect">
            <a:avLst/>
          </a:prstGeom>
        </p:spPr>
      </p:pic>
      <p:pic>
        <p:nvPicPr>
          <p:cNvPr id="16" name="Bildobjekt 15">
            <a:extLst>
              <a:ext uri="{FF2B5EF4-FFF2-40B4-BE49-F238E27FC236}">
                <a16:creationId xmlns:a16="http://schemas.microsoft.com/office/drawing/2014/main" xmlns="" id="{7888EF9E-2EB5-428A-B36A-218BBFB020B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5238073" y="3855518"/>
            <a:ext cx="2736305" cy="2052228"/>
          </a:xfrm>
          <a:prstGeom prst="rect">
            <a:avLst/>
          </a:prstGeom>
        </p:spPr>
      </p:pic>
      <p:sp>
        <p:nvSpPr>
          <p:cNvPr id="8" name="Platshållare för datum 3">
            <a:extLst>
              <a:ext uri="{FF2B5EF4-FFF2-40B4-BE49-F238E27FC236}">
                <a16:creationId xmlns:a16="http://schemas.microsoft.com/office/drawing/2014/main" xmlns="" id="{BFA29CC3-3D05-C249-825A-FFE5FCEF2904}"/>
              </a:ext>
            </a:extLst>
          </p:cNvPr>
          <p:cNvSpPr txBox="1">
            <a:spLocks/>
          </p:cNvSpPr>
          <p:nvPr/>
        </p:nvSpPr>
        <p:spPr>
          <a:xfrm>
            <a:off x="251520" y="6381328"/>
            <a:ext cx="1082997" cy="288032"/>
          </a:xfrm>
          <a:prstGeom prst="rect">
            <a:avLst/>
          </a:prstGeom>
          <a:noFill/>
        </p:spPr>
        <p:txBody>
          <a:bodyPr/>
          <a:lstStyle>
            <a:defPPr>
              <a:defRPr lang="sv-SE"/>
            </a:defPPr>
            <a:lvl1pPr marL="0" algn="l" defTabSz="914400" rtl="0" eaLnBrk="1" latinLnBrk="0" hangingPunct="1">
              <a:defRPr sz="2800" kern="1200">
                <a:solidFill>
                  <a:schemeClr val="tx1"/>
                </a:solidFill>
                <a:latin typeface="Arial" charset="0"/>
                <a:ea typeface="+mn-ea"/>
                <a:cs typeface="+mn-cs"/>
              </a:defRPr>
            </a:lvl1pPr>
            <a:lvl2pPr marL="742950" indent="-285750" algn="l" defTabSz="914400" rtl="0" eaLnBrk="1" latinLnBrk="0" hangingPunct="1">
              <a:defRPr sz="2800" kern="1200">
                <a:solidFill>
                  <a:schemeClr val="tx1"/>
                </a:solidFill>
                <a:latin typeface="Arial" charset="0"/>
                <a:ea typeface="+mn-ea"/>
                <a:cs typeface="+mn-cs"/>
              </a:defRPr>
            </a:lvl2pPr>
            <a:lvl3pPr marL="1143000" indent="-228600" algn="l" defTabSz="914400" rtl="0" eaLnBrk="1" latinLnBrk="0" hangingPunct="1">
              <a:defRPr sz="2800" kern="1200">
                <a:solidFill>
                  <a:schemeClr val="tx1"/>
                </a:solidFill>
                <a:latin typeface="Arial" charset="0"/>
                <a:ea typeface="+mn-ea"/>
                <a:cs typeface="+mn-cs"/>
              </a:defRPr>
            </a:lvl3pPr>
            <a:lvl4pPr marL="1600200" indent="-228600" algn="l" defTabSz="914400" rtl="0" eaLnBrk="1" latinLnBrk="0" hangingPunct="1">
              <a:defRPr sz="2800" kern="1200">
                <a:solidFill>
                  <a:schemeClr val="tx1"/>
                </a:solidFill>
                <a:latin typeface="Arial" charset="0"/>
                <a:ea typeface="+mn-ea"/>
                <a:cs typeface="+mn-cs"/>
              </a:defRPr>
            </a:lvl4pPr>
            <a:lvl5pPr marL="2057400" indent="-228600" algn="l" defTabSz="914400" rtl="0" eaLnBrk="1" latinLnBrk="0" hangingPunct="1">
              <a:defRPr sz="2800"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sz="2800"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sz="2800"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sz="2800"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sz="2800" kern="1200">
                <a:solidFill>
                  <a:schemeClr val="tx1"/>
                </a:solidFill>
                <a:latin typeface="Arial" charset="0"/>
                <a:ea typeface="+mn-ea"/>
                <a:cs typeface="+mn-cs"/>
              </a:defRPr>
            </a:lvl9pPr>
          </a:lstStyle>
          <a:p>
            <a:r>
              <a:rPr lang="sv-SE" sz="1200" dirty="0" smtClean="0">
                <a:latin typeface="Calibri" panose="020F0502020204030204" pitchFamily="34" charset="0"/>
                <a:cs typeface="Calibri" panose="020F0502020204030204" pitchFamily="34" charset="0"/>
              </a:rPr>
              <a:t>2019-11-22</a:t>
            </a:r>
            <a:endParaRPr lang="sv-SE"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675659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solidFill>
                  <a:srgbClr val="000000"/>
                </a:solidFill>
              </a:rPr>
              <a:t>Ringhals AB</a:t>
            </a:r>
            <a:endParaRPr lang="sv-SE" dirty="0"/>
          </a:p>
        </p:txBody>
      </p:sp>
      <p:sp>
        <p:nvSpPr>
          <p:cNvPr id="3" name="Platshållare för innehåll 2"/>
          <p:cNvSpPr>
            <a:spLocks noGrp="1"/>
          </p:cNvSpPr>
          <p:nvPr>
            <p:ph idx="1"/>
          </p:nvPr>
        </p:nvSpPr>
        <p:spPr>
          <a:xfrm>
            <a:off x="419100" y="1339850"/>
            <a:ext cx="7969324" cy="4768850"/>
          </a:xfrm>
        </p:spPr>
        <p:txBody>
          <a:bodyPr/>
          <a:lstStyle/>
          <a:p>
            <a:pPr>
              <a:buFont typeface="Wingdings" panose="05000000000000000000" pitchFamily="2" charset="2"/>
              <a:buChar char="Ø"/>
            </a:pPr>
            <a:endParaRPr lang="en-US" dirty="0"/>
          </a:p>
          <a:p>
            <a:pPr>
              <a:buFont typeface="Arial" panose="020B0604020202020204" pitchFamily="34" charset="0"/>
              <a:buChar char="•"/>
            </a:pPr>
            <a:r>
              <a:rPr lang="en-US" sz="2400" dirty="0" err="1"/>
              <a:t>Medlemsantalet</a:t>
            </a:r>
            <a:r>
              <a:rPr lang="en-US" sz="2400" dirty="0"/>
              <a:t> </a:t>
            </a:r>
            <a:r>
              <a:rPr lang="en-US" sz="2400" dirty="0" err="1"/>
              <a:t>är</a:t>
            </a:r>
            <a:r>
              <a:rPr lang="en-US" sz="2400" dirty="0"/>
              <a:t> ca 100 </a:t>
            </a:r>
            <a:r>
              <a:rPr lang="en-US" sz="2400" dirty="0" err="1"/>
              <a:t>st.</a:t>
            </a:r>
            <a:r>
              <a:rPr lang="en-US" sz="2400" dirty="0"/>
              <a:t> </a:t>
            </a:r>
          </a:p>
          <a:p>
            <a:pPr>
              <a:buFont typeface="Arial" panose="020B0604020202020204" pitchFamily="34" charset="0"/>
              <a:buChar char="•"/>
            </a:pPr>
            <a:r>
              <a:rPr lang="en-US" sz="2400" dirty="0"/>
              <a:t>Under 2018/2019 </a:t>
            </a:r>
            <a:r>
              <a:rPr lang="en-US" sz="2400" dirty="0" err="1"/>
              <a:t>har</a:t>
            </a:r>
            <a:r>
              <a:rPr lang="en-US" sz="2400" dirty="0"/>
              <a:t> </a:t>
            </a:r>
            <a:r>
              <a:rPr lang="en-US" sz="2400" dirty="0" err="1"/>
              <a:t>det</a:t>
            </a:r>
            <a:r>
              <a:rPr lang="en-US" sz="2400" dirty="0"/>
              <a:t> </a:t>
            </a:r>
            <a:r>
              <a:rPr lang="en-US" sz="2400" dirty="0" err="1"/>
              <a:t>genomförts</a:t>
            </a:r>
            <a:r>
              <a:rPr lang="en-US" sz="2400" dirty="0"/>
              <a:t> </a:t>
            </a:r>
            <a:r>
              <a:rPr lang="en-US" sz="2400" dirty="0" err="1"/>
              <a:t>flera</a:t>
            </a:r>
            <a:r>
              <a:rPr lang="en-US" sz="2400" dirty="0"/>
              <a:t> </a:t>
            </a:r>
            <a:r>
              <a:rPr lang="en-US" sz="2400" dirty="0" err="1"/>
              <a:t>aktviteter</a:t>
            </a:r>
            <a:r>
              <a:rPr lang="en-US" sz="2400" dirty="0"/>
              <a:t> </a:t>
            </a:r>
            <a:r>
              <a:rPr lang="en-US" sz="2400" dirty="0" err="1"/>
              <a:t>som</a:t>
            </a:r>
            <a:r>
              <a:rPr lang="en-US" sz="2400" dirty="0"/>
              <a:t> </a:t>
            </a:r>
            <a:r>
              <a:rPr lang="en-US" sz="2400" dirty="0" err="1"/>
              <a:t>studiebesök</a:t>
            </a:r>
            <a:r>
              <a:rPr lang="en-US" sz="2400" dirty="0"/>
              <a:t> </a:t>
            </a:r>
            <a:r>
              <a:rPr lang="en-US" sz="2400" dirty="0" err="1"/>
              <a:t>och</a:t>
            </a:r>
            <a:r>
              <a:rPr lang="en-US" sz="2400" dirty="0"/>
              <a:t> </a:t>
            </a:r>
            <a:r>
              <a:rPr lang="en-US" sz="2400" dirty="0" err="1"/>
              <a:t>luncher</a:t>
            </a:r>
            <a:r>
              <a:rPr lang="en-US" sz="2400" dirty="0"/>
              <a:t>. </a:t>
            </a:r>
          </a:p>
          <a:p>
            <a:pPr>
              <a:buFont typeface="Arial" panose="020B0604020202020204" pitchFamily="34" charset="0"/>
              <a:buChar char="•"/>
            </a:pPr>
            <a:r>
              <a:rPr lang="en-US" sz="2400" dirty="0"/>
              <a:t>Finns </a:t>
            </a:r>
            <a:r>
              <a:rPr lang="en-US" sz="2400" dirty="0" err="1"/>
              <a:t>ett</a:t>
            </a:r>
            <a:r>
              <a:rPr lang="en-US" sz="2400" dirty="0"/>
              <a:t> </a:t>
            </a:r>
            <a:r>
              <a:rPr lang="en-US" sz="2400" dirty="0" err="1"/>
              <a:t>ökat</a:t>
            </a:r>
            <a:r>
              <a:rPr lang="en-US" sz="2400" dirty="0"/>
              <a:t> </a:t>
            </a:r>
            <a:r>
              <a:rPr lang="en-US" sz="2400" dirty="0" err="1"/>
              <a:t>intresse</a:t>
            </a:r>
            <a:r>
              <a:rPr lang="en-US" sz="2400" dirty="0"/>
              <a:t> bland </a:t>
            </a:r>
            <a:r>
              <a:rPr lang="en-US" sz="2400" dirty="0" err="1"/>
              <a:t>icke</a:t>
            </a:r>
            <a:r>
              <a:rPr lang="en-US" sz="2400" dirty="0"/>
              <a:t> </a:t>
            </a:r>
            <a:r>
              <a:rPr lang="en-US" sz="2400" dirty="0" err="1"/>
              <a:t>medlemmar</a:t>
            </a:r>
            <a:r>
              <a:rPr lang="en-US" sz="2400" dirty="0"/>
              <a:t> om </a:t>
            </a:r>
            <a:r>
              <a:rPr lang="en-US" sz="2400" dirty="0" err="1"/>
              <a:t>vad</a:t>
            </a:r>
            <a:r>
              <a:rPr lang="en-US" sz="2400" dirty="0"/>
              <a:t> vi </a:t>
            </a:r>
            <a:r>
              <a:rPr lang="en-US" sz="2400" dirty="0" err="1"/>
              <a:t>gör</a:t>
            </a:r>
            <a:r>
              <a:rPr lang="en-US" sz="2400" dirty="0"/>
              <a:t> </a:t>
            </a:r>
            <a:r>
              <a:rPr lang="en-US" sz="2400" dirty="0" err="1"/>
              <a:t>i</a:t>
            </a:r>
            <a:r>
              <a:rPr lang="en-US" sz="2400" dirty="0"/>
              <a:t> </a:t>
            </a:r>
            <a:r>
              <a:rPr lang="en-US" sz="2400" dirty="0" err="1"/>
              <a:t>föreningen</a:t>
            </a:r>
            <a:r>
              <a:rPr lang="en-US" sz="2400" dirty="0"/>
              <a:t>. </a:t>
            </a:r>
          </a:p>
          <a:p>
            <a:pPr>
              <a:buFont typeface="Arial" panose="020B0604020202020204" pitchFamily="34" charset="0"/>
              <a:buChar char="•"/>
            </a:pPr>
            <a:r>
              <a:rPr lang="en-US" sz="2400" dirty="0" err="1"/>
              <a:t>Blev</a:t>
            </a:r>
            <a:r>
              <a:rPr lang="en-US" sz="2400" dirty="0"/>
              <a:t> </a:t>
            </a:r>
            <a:r>
              <a:rPr lang="en-US" sz="2400" dirty="0" err="1"/>
              <a:t>ett</a:t>
            </a:r>
            <a:r>
              <a:rPr lang="en-US" sz="2400" dirty="0"/>
              <a:t> </a:t>
            </a:r>
            <a:r>
              <a:rPr lang="en-US" sz="2400" dirty="0" err="1"/>
              <a:t>uppsving</a:t>
            </a:r>
            <a:r>
              <a:rPr lang="en-US" sz="2400" dirty="0"/>
              <a:t> </a:t>
            </a:r>
            <a:r>
              <a:rPr lang="en-US" sz="2400" dirty="0" err="1"/>
              <a:t>efter</a:t>
            </a:r>
            <a:r>
              <a:rPr lang="en-US" sz="2400" dirty="0"/>
              <a:t> </a:t>
            </a:r>
            <a:r>
              <a:rPr lang="en-US" sz="2400" dirty="0" err="1"/>
              <a:t>förra</a:t>
            </a:r>
            <a:r>
              <a:rPr lang="en-US" sz="2400" dirty="0"/>
              <a:t> </a:t>
            </a:r>
            <a:r>
              <a:rPr lang="en-US" sz="2400" dirty="0" err="1"/>
              <a:t>årets</a:t>
            </a:r>
            <a:r>
              <a:rPr lang="en-US" sz="2400" dirty="0"/>
              <a:t/>
            </a:r>
            <a:br>
              <a:rPr lang="en-US" sz="2400" dirty="0"/>
            </a:br>
            <a:r>
              <a:rPr lang="en-US" sz="2400" dirty="0" err="1"/>
              <a:t>Bilaterala</a:t>
            </a:r>
            <a:r>
              <a:rPr lang="en-US" sz="2400" dirty="0"/>
              <a:t> </a:t>
            </a:r>
            <a:r>
              <a:rPr lang="en-US" sz="2400" dirty="0" err="1"/>
              <a:t>möte</a:t>
            </a:r>
            <a:r>
              <a:rPr lang="en-US" sz="2400" dirty="0"/>
              <a:t> med </a:t>
            </a:r>
            <a:r>
              <a:rPr lang="en-US" sz="2400" dirty="0" err="1"/>
              <a:t>Tyskland</a:t>
            </a:r>
            <a:r>
              <a:rPr lang="en-US" sz="2400" dirty="0"/>
              <a:t> </a:t>
            </a:r>
            <a:r>
              <a:rPr lang="en-US" sz="2400" dirty="0" err="1"/>
              <a:t>och</a:t>
            </a:r>
            <a:r>
              <a:rPr lang="en-US" sz="2400" dirty="0"/>
              <a:t> WiN </a:t>
            </a:r>
            <a:r>
              <a:rPr lang="en-US" sz="2400" dirty="0" err="1"/>
              <a:t>årsmöte</a:t>
            </a:r>
            <a:r>
              <a:rPr lang="en-US" sz="2400" dirty="0"/>
              <a:t> </a:t>
            </a:r>
            <a:r>
              <a:rPr lang="en-US" sz="2400" dirty="0" err="1"/>
              <a:t>på</a:t>
            </a:r>
            <a:r>
              <a:rPr lang="en-US" sz="2400" dirty="0"/>
              <a:t> RAB. </a:t>
            </a:r>
          </a:p>
          <a:p>
            <a:pPr marL="0" indent="0">
              <a:buNone/>
            </a:pPr>
            <a:endParaRPr lang="en-US" dirty="0"/>
          </a:p>
          <a:p>
            <a:endParaRPr lang="sv-SE" dirty="0"/>
          </a:p>
        </p:txBody>
      </p:sp>
      <p:sp>
        <p:nvSpPr>
          <p:cNvPr id="4" name="Platshållare för datum 3">
            <a:extLst>
              <a:ext uri="{FF2B5EF4-FFF2-40B4-BE49-F238E27FC236}">
                <a16:creationId xmlns:a16="http://schemas.microsoft.com/office/drawing/2014/main" xmlns="" id="{48D94F74-3F71-1F4B-AF75-E717A08B3723}"/>
              </a:ext>
            </a:extLst>
          </p:cNvPr>
          <p:cNvSpPr txBox="1">
            <a:spLocks/>
          </p:cNvSpPr>
          <p:nvPr/>
        </p:nvSpPr>
        <p:spPr>
          <a:xfrm>
            <a:off x="251520" y="6381328"/>
            <a:ext cx="1082997" cy="288032"/>
          </a:xfrm>
          <a:prstGeom prst="rect">
            <a:avLst/>
          </a:prstGeom>
          <a:noFill/>
        </p:spPr>
        <p:txBody>
          <a:bodyPr/>
          <a:lstStyle>
            <a:defPPr>
              <a:defRPr lang="sv-SE"/>
            </a:defPPr>
            <a:lvl1pPr marL="0" algn="l" defTabSz="914400" rtl="0" eaLnBrk="1" latinLnBrk="0" hangingPunct="1">
              <a:defRPr sz="2800" kern="1200">
                <a:solidFill>
                  <a:schemeClr val="tx1"/>
                </a:solidFill>
                <a:latin typeface="Arial" charset="0"/>
                <a:ea typeface="+mn-ea"/>
                <a:cs typeface="+mn-cs"/>
              </a:defRPr>
            </a:lvl1pPr>
            <a:lvl2pPr marL="742950" indent="-285750" algn="l" defTabSz="914400" rtl="0" eaLnBrk="1" latinLnBrk="0" hangingPunct="1">
              <a:defRPr sz="2800" kern="1200">
                <a:solidFill>
                  <a:schemeClr val="tx1"/>
                </a:solidFill>
                <a:latin typeface="Arial" charset="0"/>
                <a:ea typeface="+mn-ea"/>
                <a:cs typeface="+mn-cs"/>
              </a:defRPr>
            </a:lvl2pPr>
            <a:lvl3pPr marL="1143000" indent="-228600" algn="l" defTabSz="914400" rtl="0" eaLnBrk="1" latinLnBrk="0" hangingPunct="1">
              <a:defRPr sz="2800" kern="1200">
                <a:solidFill>
                  <a:schemeClr val="tx1"/>
                </a:solidFill>
                <a:latin typeface="Arial" charset="0"/>
                <a:ea typeface="+mn-ea"/>
                <a:cs typeface="+mn-cs"/>
              </a:defRPr>
            </a:lvl3pPr>
            <a:lvl4pPr marL="1600200" indent="-228600" algn="l" defTabSz="914400" rtl="0" eaLnBrk="1" latinLnBrk="0" hangingPunct="1">
              <a:defRPr sz="2800" kern="1200">
                <a:solidFill>
                  <a:schemeClr val="tx1"/>
                </a:solidFill>
                <a:latin typeface="Arial" charset="0"/>
                <a:ea typeface="+mn-ea"/>
                <a:cs typeface="+mn-cs"/>
              </a:defRPr>
            </a:lvl4pPr>
            <a:lvl5pPr marL="2057400" indent="-228600" algn="l" defTabSz="914400" rtl="0" eaLnBrk="1" latinLnBrk="0" hangingPunct="1">
              <a:defRPr sz="2800"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sz="2800"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sz="2800"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sz="2800"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sz="2800" kern="1200">
                <a:solidFill>
                  <a:schemeClr val="tx1"/>
                </a:solidFill>
                <a:latin typeface="Arial" charset="0"/>
                <a:ea typeface="+mn-ea"/>
                <a:cs typeface="+mn-cs"/>
              </a:defRPr>
            </a:lvl9pPr>
          </a:lstStyle>
          <a:p>
            <a:r>
              <a:rPr lang="sv-SE" sz="1200" dirty="0">
                <a:latin typeface="Calibri" panose="020F0502020204030204" pitchFamily="34" charset="0"/>
                <a:cs typeface="Calibri" panose="020F0502020204030204" pitchFamily="34" charset="0"/>
              </a:rPr>
              <a:t>2019-11-20</a:t>
            </a:r>
          </a:p>
        </p:txBody>
      </p:sp>
    </p:spTree>
    <p:extLst>
      <p:ext uri="{BB962C8B-B14F-4D97-AF65-F5344CB8AC3E}">
        <p14:creationId xmlns:p14="http://schemas.microsoft.com/office/powerpoint/2010/main" val="28643678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err="1">
                <a:solidFill>
                  <a:srgbClr val="000000"/>
                </a:solidFill>
              </a:rPr>
              <a:t>WiN</a:t>
            </a:r>
            <a:r>
              <a:rPr lang="sv-SE">
                <a:solidFill>
                  <a:srgbClr val="000000"/>
                </a:solidFill>
              </a:rPr>
              <a:t>-aktiviteter p</a:t>
            </a:r>
            <a:r>
              <a:rPr lang="sv-SE" dirty="0">
                <a:solidFill>
                  <a:srgbClr val="000000"/>
                </a:solidFill>
              </a:rPr>
              <a:t>å</a:t>
            </a:r>
            <a:r>
              <a:rPr lang="sv-SE">
                <a:solidFill>
                  <a:srgbClr val="000000"/>
                </a:solidFill>
              </a:rPr>
              <a:t> Ringhals 2018/2019</a:t>
            </a:r>
            <a:r>
              <a:rPr lang="sv-SE" sz="2800" b="1"/>
              <a:t> </a:t>
            </a:r>
            <a:endParaRPr lang="sv-SE" sz="2800" b="1" dirty="0"/>
          </a:p>
        </p:txBody>
      </p:sp>
      <p:sp>
        <p:nvSpPr>
          <p:cNvPr id="5" name="Platshållare för innehåll 2"/>
          <p:cNvSpPr>
            <a:spLocks noGrp="1"/>
          </p:cNvSpPr>
          <p:nvPr/>
        </p:nvSpPr>
        <p:spPr bwMode="auto">
          <a:xfrm>
            <a:off x="378257" y="1432502"/>
            <a:ext cx="7750175" cy="476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285750" indent="-285750" algn="l" defTabSz="681038" rtl="0" eaLnBrk="1" fontAlgn="base" hangingPunct="1">
              <a:lnSpc>
                <a:spcPts val="3600"/>
              </a:lnSpc>
              <a:spcBef>
                <a:spcPts val="200"/>
              </a:spcBef>
              <a:spcAft>
                <a:spcPts val="200"/>
              </a:spcAft>
              <a:buClr>
                <a:srgbClr val="000066"/>
              </a:buClr>
              <a:buFont typeface="Wingdings" pitchFamily="-80" charset="2"/>
              <a:buChar char="l"/>
              <a:defRPr sz="2800">
                <a:solidFill>
                  <a:schemeClr val="tx1"/>
                </a:solidFill>
                <a:latin typeface="+mn-lt"/>
                <a:ea typeface="+mn-ea"/>
                <a:cs typeface="+mn-cs"/>
              </a:defRPr>
            </a:lvl1pPr>
            <a:lvl2pPr marL="681038" indent="-280988" algn="l" defTabSz="681038" rtl="0" eaLnBrk="1" fontAlgn="base" hangingPunct="1">
              <a:lnSpc>
                <a:spcPts val="3200"/>
              </a:lnSpc>
              <a:spcBef>
                <a:spcPts val="200"/>
              </a:spcBef>
              <a:spcAft>
                <a:spcPts val="200"/>
              </a:spcAft>
              <a:buClr>
                <a:srgbClr val="000066"/>
              </a:buClr>
              <a:buChar char="–"/>
              <a:defRPr sz="2800">
                <a:solidFill>
                  <a:schemeClr val="tx1"/>
                </a:solidFill>
                <a:latin typeface="+mn-lt"/>
              </a:defRPr>
            </a:lvl2pPr>
            <a:lvl3pPr marL="1081088" indent="-285750" algn="l" defTabSz="681038" rtl="0" eaLnBrk="1" fontAlgn="base" hangingPunct="1">
              <a:lnSpc>
                <a:spcPts val="3200"/>
              </a:lnSpc>
              <a:spcBef>
                <a:spcPts val="200"/>
              </a:spcBef>
              <a:spcAft>
                <a:spcPts val="200"/>
              </a:spcAft>
              <a:buClr>
                <a:srgbClr val="000066"/>
              </a:buClr>
              <a:buChar char="–"/>
              <a:defRPr sz="2800">
                <a:solidFill>
                  <a:schemeClr val="tx1"/>
                </a:solidFill>
                <a:latin typeface="+mn-lt"/>
              </a:defRPr>
            </a:lvl3pPr>
            <a:lvl4pPr marL="1546225" indent="-284163" algn="l" defTabSz="681038" rtl="0" eaLnBrk="1" fontAlgn="base" hangingPunct="1">
              <a:lnSpc>
                <a:spcPts val="3200"/>
              </a:lnSpc>
              <a:spcBef>
                <a:spcPts val="200"/>
              </a:spcBef>
              <a:spcAft>
                <a:spcPts val="200"/>
              </a:spcAft>
              <a:buClr>
                <a:srgbClr val="000066"/>
              </a:buClr>
              <a:buChar char="–"/>
              <a:defRPr sz="2800">
                <a:solidFill>
                  <a:schemeClr val="tx1"/>
                </a:solidFill>
                <a:latin typeface="+mn-lt"/>
              </a:defRPr>
            </a:lvl4pPr>
            <a:lvl5pPr marL="2057400" indent="-228600" algn="l" defTabSz="681038" rtl="0" eaLnBrk="1" fontAlgn="base" hangingPunct="1">
              <a:spcBef>
                <a:spcPct val="20000"/>
              </a:spcBef>
              <a:spcAft>
                <a:spcPct val="0"/>
              </a:spcAft>
              <a:buChar char="»"/>
              <a:defRPr sz="2000">
                <a:solidFill>
                  <a:schemeClr val="tx1"/>
                </a:solidFill>
                <a:latin typeface="Times New Roman" pitchFamily="-80" charset="0"/>
              </a:defRPr>
            </a:lvl5pPr>
            <a:lvl6pPr marL="2514600" indent="-228600" algn="l" defTabSz="681038" rtl="0" eaLnBrk="1" fontAlgn="base" hangingPunct="1">
              <a:spcBef>
                <a:spcPct val="20000"/>
              </a:spcBef>
              <a:spcAft>
                <a:spcPct val="0"/>
              </a:spcAft>
              <a:buChar char="»"/>
              <a:defRPr sz="2000">
                <a:solidFill>
                  <a:schemeClr val="tx1"/>
                </a:solidFill>
                <a:latin typeface="Times New Roman" pitchFamily="-80" charset="0"/>
              </a:defRPr>
            </a:lvl6pPr>
            <a:lvl7pPr marL="2971800" indent="-228600" algn="l" defTabSz="681038" rtl="0" eaLnBrk="1" fontAlgn="base" hangingPunct="1">
              <a:spcBef>
                <a:spcPct val="20000"/>
              </a:spcBef>
              <a:spcAft>
                <a:spcPct val="0"/>
              </a:spcAft>
              <a:buChar char="»"/>
              <a:defRPr sz="2000">
                <a:solidFill>
                  <a:schemeClr val="tx1"/>
                </a:solidFill>
                <a:latin typeface="Times New Roman" pitchFamily="-80" charset="0"/>
              </a:defRPr>
            </a:lvl7pPr>
            <a:lvl8pPr marL="3429000" indent="-228600" algn="l" defTabSz="681038" rtl="0" eaLnBrk="1" fontAlgn="base" hangingPunct="1">
              <a:spcBef>
                <a:spcPct val="20000"/>
              </a:spcBef>
              <a:spcAft>
                <a:spcPct val="0"/>
              </a:spcAft>
              <a:buChar char="»"/>
              <a:defRPr sz="2000">
                <a:solidFill>
                  <a:schemeClr val="tx1"/>
                </a:solidFill>
                <a:latin typeface="Times New Roman" pitchFamily="-80" charset="0"/>
              </a:defRPr>
            </a:lvl8pPr>
            <a:lvl9pPr marL="3886200" indent="-228600" algn="l" defTabSz="681038" rtl="0" eaLnBrk="1" fontAlgn="base" hangingPunct="1">
              <a:spcBef>
                <a:spcPct val="20000"/>
              </a:spcBef>
              <a:spcAft>
                <a:spcPct val="0"/>
              </a:spcAft>
              <a:buChar char="»"/>
              <a:defRPr sz="2000">
                <a:solidFill>
                  <a:schemeClr val="tx1"/>
                </a:solidFill>
                <a:latin typeface="Times New Roman" pitchFamily="-80" charset="0"/>
              </a:defRPr>
            </a:lvl9pPr>
          </a:lstStyle>
          <a:p>
            <a:pPr>
              <a:buFont typeface="Arial" panose="020B0604020202020204" pitchFamily="34" charset="0"/>
              <a:buChar char="•"/>
            </a:pPr>
            <a:r>
              <a:rPr lang="sv-SE" sz="2000" dirty="0">
                <a:solidFill>
                  <a:srgbClr val="000000"/>
                </a:solidFill>
              </a:rPr>
              <a:t>WiN-lunch:</a:t>
            </a:r>
          </a:p>
          <a:p>
            <a:pPr lvl="1">
              <a:buFont typeface="Courier New" panose="02070309020205020404" pitchFamily="49" charset="0"/>
              <a:buChar char="o"/>
            </a:pPr>
            <a:r>
              <a:rPr lang="sv-SE" sz="2000" dirty="0">
                <a:solidFill>
                  <a:srgbClr val="000000"/>
                </a:solidFill>
              </a:rPr>
              <a:t>Dialog med Teknikchef Johan Börjesson </a:t>
            </a:r>
            <a:r>
              <a:rPr lang="sv-SE" sz="2000" dirty="0" err="1">
                <a:solidFill>
                  <a:srgbClr val="000000"/>
                </a:solidFill>
              </a:rPr>
              <a:t>ang</a:t>
            </a:r>
            <a:r>
              <a:rPr lang="sv-SE" sz="2000" dirty="0">
                <a:solidFill>
                  <a:srgbClr val="000000"/>
                </a:solidFill>
              </a:rPr>
              <a:t> mångfald och kvinnobemötande</a:t>
            </a:r>
          </a:p>
          <a:p>
            <a:pPr lvl="1">
              <a:buFont typeface="Courier New" panose="02070309020205020404" pitchFamily="49" charset="0"/>
              <a:buChar char="o"/>
            </a:pPr>
            <a:r>
              <a:rPr lang="sv-SE" sz="2000" dirty="0">
                <a:solidFill>
                  <a:srgbClr val="000000"/>
                </a:solidFill>
              </a:rPr>
              <a:t>LAP- Långsiktig anläggningsplan</a:t>
            </a:r>
          </a:p>
          <a:p>
            <a:pPr lvl="1">
              <a:buFont typeface="Courier New" panose="02070309020205020404" pitchFamily="49" charset="0"/>
              <a:buChar char="o"/>
            </a:pPr>
            <a:r>
              <a:rPr lang="sv-SE" sz="2000" dirty="0">
                <a:solidFill>
                  <a:srgbClr val="000000"/>
                </a:solidFill>
              </a:rPr>
              <a:t>Information om ”Kärnkraft i världen”</a:t>
            </a:r>
          </a:p>
          <a:p>
            <a:pPr lvl="1">
              <a:buFont typeface="Courier New" panose="02070309020205020404" pitchFamily="49" charset="0"/>
              <a:buChar char="o"/>
            </a:pPr>
            <a:r>
              <a:rPr lang="sv-SE" sz="2000" dirty="0">
                <a:solidFill>
                  <a:srgbClr val="000000"/>
                </a:solidFill>
              </a:rPr>
              <a:t>Information från projekt STURE – Attraktiv Arbetsplats</a:t>
            </a:r>
          </a:p>
          <a:p>
            <a:pPr lvl="1">
              <a:buFont typeface="Courier New" panose="02070309020205020404" pitchFamily="49" charset="0"/>
              <a:buChar char="o"/>
            </a:pPr>
            <a:r>
              <a:rPr lang="sv-SE" sz="2000" dirty="0">
                <a:solidFill>
                  <a:srgbClr val="000000"/>
                </a:solidFill>
              </a:rPr>
              <a:t>Information om hösten aktiviteter inom WiN</a:t>
            </a:r>
          </a:p>
          <a:p>
            <a:pPr lvl="1">
              <a:buFont typeface="Courier New" panose="02070309020205020404" pitchFamily="49" charset="0"/>
              <a:buChar char="o"/>
            </a:pPr>
            <a:r>
              <a:rPr lang="sv-SE" sz="2000" dirty="0">
                <a:solidFill>
                  <a:srgbClr val="000000"/>
                </a:solidFill>
              </a:rPr>
              <a:t>SKB – Jenny </a:t>
            </a:r>
            <a:r>
              <a:rPr lang="sv-SE" sz="2000" dirty="0" err="1">
                <a:solidFill>
                  <a:srgbClr val="000000"/>
                </a:solidFill>
              </a:rPr>
              <a:t>Rees</a:t>
            </a:r>
            <a:r>
              <a:rPr lang="sv-SE" sz="2000" dirty="0">
                <a:solidFill>
                  <a:srgbClr val="000000"/>
                </a:solidFill>
              </a:rPr>
              <a:t> informerade kring pågående processer och utbyggnad av våra slutförvar</a:t>
            </a:r>
          </a:p>
          <a:p>
            <a:pPr>
              <a:buFont typeface="Arial" panose="020B0604020202020204" pitchFamily="34" charset="0"/>
              <a:buChar char="•"/>
            </a:pPr>
            <a:r>
              <a:rPr lang="sv-SE" sz="2000" dirty="0">
                <a:solidFill>
                  <a:srgbClr val="000000"/>
                </a:solidFill>
              </a:rPr>
              <a:t>Studiebesök KSU – Simulatorerna</a:t>
            </a:r>
          </a:p>
          <a:p>
            <a:pPr marL="0" indent="0">
              <a:buNone/>
            </a:pPr>
            <a:endParaRPr lang="sv-SE" sz="2000" dirty="0">
              <a:solidFill>
                <a:srgbClr val="000000"/>
              </a:solidFill>
            </a:endParaRPr>
          </a:p>
          <a:p>
            <a:pPr marL="0" indent="0">
              <a:buNone/>
            </a:pPr>
            <a:r>
              <a:rPr lang="sv-SE" sz="2400" dirty="0">
                <a:solidFill>
                  <a:srgbClr val="000000"/>
                </a:solidFill>
              </a:rPr>
              <a:t/>
            </a:r>
            <a:br>
              <a:rPr lang="sv-SE" sz="2400" dirty="0">
                <a:solidFill>
                  <a:srgbClr val="000000"/>
                </a:solidFill>
              </a:rPr>
            </a:br>
            <a:endParaRPr lang="sv-SE" sz="2400" dirty="0">
              <a:solidFill>
                <a:srgbClr val="000000"/>
              </a:solidFill>
            </a:endParaRPr>
          </a:p>
          <a:p>
            <a:endParaRPr lang="sv-SE" sz="2400" dirty="0">
              <a:solidFill>
                <a:srgbClr val="000000"/>
              </a:solidFill>
            </a:endParaRPr>
          </a:p>
        </p:txBody>
      </p:sp>
      <p:sp>
        <p:nvSpPr>
          <p:cNvPr id="6" name="Platshållare för datum 3">
            <a:extLst>
              <a:ext uri="{FF2B5EF4-FFF2-40B4-BE49-F238E27FC236}">
                <a16:creationId xmlns:a16="http://schemas.microsoft.com/office/drawing/2014/main" xmlns="" id="{48594B1E-8F67-4242-94A9-8D78FDAEA37A}"/>
              </a:ext>
            </a:extLst>
          </p:cNvPr>
          <p:cNvSpPr txBox="1">
            <a:spLocks/>
          </p:cNvSpPr>
          <p:nvPr/>
        </p:nvSpPr>
        <p:spPr>
          <a:xfrm>
            <a:off x="251520" y="6381328"/>
            <a:ext cx="1082997" cy="288032"/>
          </a:xfrm>
          <a:prstGeom prst="rect">
            <a:avLst/>
          </a:prstGeom>
          <a:noFill/>
        </p:spPr>
        <p:txBody>
          <a:bodyPr/>
          <a:lstStyle>
            <a:defPPr>
              <a:defRPr lang="sv-SE"/>
            </a:defPPr>
            <a:lvl1pPr marL="0" algn="l" defTabSz="914400" rtl="0" eaLnBrk="1" latinLnBrk="0" hangingPunct="1">
              <a:defRPr sz="2800" kern="1200">
                <a:solidFill>
                  <a:schemeClr val="tx1"/>
                </a:solidFill>
                <a:latin typeface="Arial" charset="0"/>
                <a:ea typeface="+mn-ea"/>
                <a:cs typeface="+mn-cs"/>
              </a:defRPr>
            </a:lvl1pPr>
            <a:lvl2pPr marL="742950" indent="-285750" algn="l" defTabSz="914400" rtl="0" eaLnBrk="1" latinLnBrk="0" hangingPunct="1">
              <a:defRPr sz="2800" kern="1200">
                <a:solidFill>
                  <a:schemeClr val="tx1"/>
                </a:solidFill>
                <a:latin typeface="Arial" charset="0"/>
                <a:ea typeface="+mn-ea"/>
                <a:cs typeface="+mn-cs"/>
              </a:defRPr>
            </a:lvl2pPr>
            <a:lvl3pPr marL="1143000" indent="-228600" algn="l" defTabSz="914400" rtl="0" eaLnBrk="1" latinLnBrk="0" hangingPunct="1">
              <a:defRPr sz="2800" kern="1200">
                <a:solidFill>
                  <a:schemeClr val="tx1"/>
                </a:solidFill>
                <a:latin typeface="Arial" charset="0"/>
                <a:ea typeface="+mn-ea"/>
                <a:cs typeface="+mn-cs"/>
              </a:defRPr>
            </a:lvl3pPr>
            <a:lvl4pPr marL="1600200" indent="-228600" algn="l" defTabSz="914400" rtl="0" eaLnBrk="1" latinLnBrk="0" hangingPunct="1">
              <a:defRPr sz="2800" kern="1200">
                <a:solidFill>
                  <a:schemeClr val="tx1"/>
                </a:solidFill>
                <a:latin typeface="Arial" charset="0"/>
                <a:ea typeface="+mn-ea"/>
                <a:cs typeface="+mn-cs"/>
              </a:defRPr>
            </a:lvl4pPr>
            <a:lvl5pPr marL="2057400" indent="-228600" algn="l" defTabSz="914400" rtl="0" eaLnBrk="1" latinLnBrk="0" hangingPunct="1">
              <a:defRPr sz="2800"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sz="2800"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sz="2800"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sz="2800"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sz="2800" kern="1200">
                <a:solidFill>
                  <a:schemeClr val="tx1"/>
                </a:solidFill>
                <a:latin typeface="Arial" charset="0"/>
                <a:ea typeface="+mn-ea"/>
                <a:cs typeface="+mn-cs"/>
              </a:defRPr>
            </a:lvl9pPr>
          </a:lstStyle>
          <a:p>
            <a:r>
              <a:rPr lang="sv-SE" sz="1200" dirty="0" smtClean="0">
                <a:latin typeface="Calibri" panose="020F0502020204030204" pitchFamily="34" charset="0"/>
                <a:cs typeface="Calibri" panose="020F0502020204030204" pitchFamily="34" charset="0"/>
              </a:rPr>
              <a:t>2019-11-22</a:t>
            </a:r>
            <a:endParaRPr lang="sv-SE"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156307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40905" y="211347"/>
            <a:ext cx="6673850" cy="971550"/>
          </a:xfrm>
        </p:spPr>
        <p:txBody>
          <a:bodyPr/>
          <a:lstStyle/>
          <a:p>
            <a:r>
              <a:rPr lang="sv-SE" sz="2800" dirty="0">
                <a:solidFill>
                  <a:srgbClr val="000000"/>
                </a:solidFill>
              </a:rPr>
              <a:t>Forsmark AB</a:t>
            </a:r>
            <a:br>
              <a:rPr lang="sv-SE" sz="2800" dirty="0">
                <a:solidFill>
                  <a:srgbClr val="000000"/>
                </a:solidFill>
              </a:rPr>
            </a:br>
            <a:endParaRPr lang="sv-SE" sz="2800" dirty="0"/>
          </a:p>
        </p:txBody>
      </p:sp>
      <p:pic>
        <p:nvPicPr>
          <p:cNvPr id="4" name="Platshållare för innehåll 7"/>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197696" y="2176029"/>
            <a:ext cx="6192982" cy="3096491"/>
          </a:xfrm>
        </p:spPr>
      </p:pic>
      <p:sp>
        <p:nvSpPr>
          <p:cNvPr id="6" name="Platshållare för datum 3">
            <a:extLst>
              <a:ext uri="{FF2B5EF4-FFF2-40B4-BE49-F238E27FC236}">
                <a16:creationId xmlns:a16="http://schemas.microsoft.com/office/drawing/2014/main" xmlns="" id="{DAFD8737-4105-3546-9CEC-C7B5D8C724A4}"/>
              </a:ext>
            </a:extLst>
          </p:cNvPr>
          <p:cNvSpPr txBox="1">
            <a:spLocks/>
          </p:cNvSpPr>
          <p:nvPr/>
        </p:nvSpPr>
        <p:spPr>
          <a:xfrm>
            <a:off x="251520" y="6381328"/>
            <a:ext cx="1082997" cy="288032"/>
          </a:xfrm>
          <a:prstGeom prst="rect">
            <a:avLst/>
          </a:prstGeom>
          <a:noFill/>
        </p:spPr>
        <p:txBody>
          <a:bodyPr/>
          <a:lstStyle>
            <a:defPPr>
              <a:defRPr lang="sv-SE"/>
            </a:defPPr>
            <a:lvl1pPr marL="0" algn="l" defTabSz="914400" rtl="0" eaLnBrk="1" latinLnBrk="0" hangingPunct="1">
              <a:defRPr sz="2800" kern="1200">
                <a:solidFill>
                  <a:schemeClr val="tx1"/>
                </a:solidFill>
                <a:latin typeface="Arial" charset="0"/>
                <a:ea typeface="+mn-ea"/>
                <a:cs typeface="+mn-cs"/>
              </a:defRPr>
            </a:lvl1pPr>
            <a:lvl2pPr marL="742950" indent="-285750" algn="l" defTabSz="914400" rtl="0" eaLnBrk="1" latinLnBrk="0" hangingPunct="1">
              <a:defRPr sz="2800" kern="1200">
                <a:solidFill>
                  <a:schemeClr val="tx1"/>
                </a:solidFill>
                <a:latin typeface="Arial" charset="0"/>
                <a:ea typeface="+mn-ea"/>
                <a:cs typeface="+mn-cs"/>
              </a:defRPr>
            </a:lvl2pPr>
            <a:lvl3pPr marL="1143000" indent="-228600" algn="l" defTabSz="914400" rtl="0" eaLnBrk="1" latinLnBrk="0" hangingPunct="1">
              <a:defRPr sz="2800" kern="1200">
                <a:solidFill>
                  <a:schemeClr val="tx1"/>
                </a:solidFill>
                <a:latin typeface="Arial" charset="0"/>
                <a:ea typeface="+mn-ea"/>
                <a:cs typeface="+mn-cs"/>
              </a:defRPr>
            </a:lvl3pPr>
            <a:lvl4pPr marL="1600200" indent="-228600" algn="l" defTabSz="914400" rtl="0" eaLnBrk="1" latinLnBrk="0" hangingPunct="1">
              <a:defRPr sz="2800" kern="1200">
                <a:solidFill>
                  <a:schemeClr val="tx1"/>
                </a:solidFill>
                <a:latin typeface="Arial" charset="0"/>
                <a:ea typeface="+mn-ea"/>
                <a:cs typeface="+mn-cs"/>
              </a:defRPr>
            </a:lvl4pPr>
            <a:lvl5pPr marL="2057400" indent="-228600" algn="l" defTabSz="914400" rtl="0" eaLnBrk="1" latinLnBrk="0" hangingPunct="1">
              <a:defRPr sz="2800"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sz="2800"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sz="2800"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sz="2800"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sz="2800" kern="1200">
                <a:solidFill>
                  <a:schemeClr val="tx1"/>
                </a:solidFill>
                <a:latin typeface="Arial" charset="0"/>
                <a:ea typeface="+mn-ea"/>
                <a:cs typeface="+mn-cs"/>
              </a:defRPr>
            </a:lvl9pPr>
          </a:lstStyle>
          <a:p>
            <a:r>
              <a:rPr lang="sv-SE" sz="1200" dirty="0" smtClean="0">
                <a:latin typeface="Calibri" panose="020F0502020204030204" pitchFamily="34" charset="0"/>
                <a:cs typeface="Calibri" panose="020F0502020204030204" pitchFamily="34" charset="0"/>
              </a:rPr>
              <a:t>2019-11-22</a:t>
            </a:r>
            <a:endParaRPr lang="sv-SE"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95007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z="2800" b="1" dirty="0" err="1"/>
              <a:t>WiN</a:t>
            </a:r>
            <a:r>
              <a:rPr lang="sv-SE" sz="2800" b="1" dirty="0"/>
              <a:t>-aktiviteter i Forsmark 2018/2019:</a:t>
            </a:r>
          </a:p>
        </p:txBody>
      </p:sp>
      <p:sp>
        <p:nvSpPr>
          <p:cNvPr id="5" name="Platshållare för innehåll 2"/>
          <p:cNvSpPr>
            <a:spLocks noGrp="1"/>
          </p:cNvSpPr>
          <p:nvPr/>
        </p:nvSpPr>
        <p:spPr bwMode="auto">
          <a:xfrm>
            <a:off x="364403" y="1338733"/>
            <a:ext cx="7750175" cy="497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285750" indent="-285750" algn="l" defTabSz="681038" rtl="0" eaLnBrk="1" fontAlgn="base" hangingPunct="1">
              <a:lnSpc>
                <a:spcPts val="3600"/>
              </a:lnSpc>
              <a:spcBef>
                <a:spcPts val="200"/>
              </a:spcBef>
              <a:spcAft>
                <a:spcPts val="200"/>
              </a:spcAft>
              <a:buClr>
                <a:srgbClr val="000066"/>
              </a:buClr>
              <a:buFont typeface="Wingdings" pitchFamily="-80" charset="2"/>
              <a:buChar char="l"/>
              <a:defRPr sz="2800">
                <a:solidFill>
                  <a:schemeClr val="tx1"/>
                </a:solidFill>
                <a:latin typeface="+mn-lt"/>
                <a:ea typeface="+mn-ea"/>
                <a:cs typeface="+mn-cs"/>
              </a:defRPr>
            </a:lvl1pPr>
            <a:lvl2pPr marL="681038" indent="-280988" algn="l" defTabSz="681038" rtl="0" eaLnBrk="1" fontAlgn="base" hangingPunct="1">
              <a:lnSpc>
                <a:spcPts val="3200"/>
              </a:lnSpc>
              <a:spcBef>
                <a:spcPts val="200"/>
              </a:spcBef>
              <a:spcAft>
                <a:spcPts val="200"/>
              </a:spcAft>
              <a:buClr>
                <a:srgbClr val="000066"/>
              </a:buClr>
              <a:buChar char="–"/>
              <a:defRPr sz="2800">
                <a:solidFill>
                  <a:schemeClr val="tx1"/>
                </a:solidFill>
                <a:latin typeface="+mn-lt"/>
              </a:defRPr>
            </a:lvl2pPr>
            <a:lvl3pPr marL="1081088" indent="-285750" algn="l" defTabSz="681038" rtl="0" eaLnBrk="1" fontAlgn="base" hangingPunct="1">
              <a:lnSpc>
                <a:spcPts val="3200"/>
              </a:lnSpc>
              <a:spcBef>
                <a:spcPts val="200"/>
              </a:spcBef>
              <a:spcAft>
                <a:spcPts val="200"/>
              </a:spcAft>
              <a:buClr>
                <a:srgbClr val="000066"/>
              </a:buClr>
              <a:buChar char="–"/>
              <a:defRPr sz="2800">
                <a:solidFill>
                  <a:schemeClr val="tx1"/>
                </a:solidFill>
                <a:latin typeface="+mn-lt"/>
              </a:defRPr>
            </a:lvl3pPr>
            <a:lvl4pPr marL="1546225" indent="-284163" algn="l" defTabSz="681038" rtl="0" eaLnBrk="1" fontAlgn="base" hangingPunct="1">
              <a:lnSpc>
                <a:spcPts val="3200"/>
              </a:lnSpc>
              <a:spcBef>
                <a:spcPts val="200"/>
              </a:spcBef>
              <a:spcAft>
                <a:spcPts val="200"/>
              </a:spcAft>
              <a:buClr>
                <a:srgbClr val="000066"/>
              </a:buClr>
              <a:buChar char="–"/>
              <a:defRPr sz="2800">
                <a:solidFill>
                  <a:schemeClr val="tx1"/>
                </a:solidFill>
                <a:latin typeface="+mn-lt"/>
              </a:defRPr>
            </a:lvl4pPr>
            <a:lvl5pPr marL="2057400" indent="-228600" algn="l" defTabSz="681038" rtl="0" eaLnBrk="1" fontAlgn="base" hangingPunct="1">
              <a:spcBef>
                <a:spcPct val="20000"/>
              </a:spcBef>
              <a:spcAft>
                <a:spcPct val="0"/>
              </a:spcAft>
              <a:buChar char="»"/>
              <a:defRPr sz="2000">
                <a:solidFill>
                  <a:schemeClr val="tx1"/>
                </a:solidFill>
                <a:latin typeface="Times New Roman" pitchFamily="-80" charset="0"/>
              </a:defRPr>
            </a:lvl5pPr>
            <a:lvl6pPr marL="2514600" indent="-228600" algn="l" defTabSz="681038" rtl="0" eaLnBrk="1" fontAlgn="base" hangingPunct="1">
              <a:spcBef>
                <a:spcPct val="20000"/>
              </a:spcBef>
              <a:spcAft>
                <a:spcPct val="0"/>
              </a:spcAft>
              <a:buChar char="»"/>
              <a:defRPr sz="2000">
                <a:solidFill>
                  <a:schemeClr val="tx1"/>
                </a:solidFill>
                <a:latin typeface="Times New Roman" pitchFamily="-80" charset="0"/>
              </a:defRPr>
            </a:lvl6pPr>
            <a:lvl7pPr marL="2971800" indent="-228600" algn="l" defTabSz="681038" rtl="0" eaLnBrk="1" fontAlgn="base" hangingPunct="1">
              <a:spcBef>
                <a:spcPct val="20000"/>
              </a:spcBef>
              <a:spcAft>
                <a:spcPct val="0"/>
              </a:spcAft>
              <a:buChar char="»"/>
              <a:defRPr sz="2000">
                <a:solidFill>
                  <a:schemeClr val="tx1"/>
                </a:solidFill>
                <a:latin typeface="Times New Roman" pitchFamily="-80" charset="0"/>
              </a:defRPr>
            </a:lvl7pPr>
            <a:lvl8pPr marL="3429000" indent="-228600" algn="l" defTabSz="681038" rtl="0" eaLnBrk="1" fontAlgn="base" hangingPunct="1">
              <a:spcBef>
                <a:spcPct val="20000"/>
              </a:spcBef>
              <a:spcAft>
                <a:spcPct val="0"/>
              </a:spcAft>
              <a:buChar char="»"/>
              <a:defRPr sz="2000">
                <a:solidFill>
                  <a:schemeClr val="tx1"/>
                </a:solidFill>
                <a:latin typeface="Times New Roman" pitchFamily="-80" charset="0"/>
              </a:defRPr>
            </a:lvl8pPr>
            <a:lvl9pPr marL="3886200" indent="-228600" algn="l" defTabSz="681038" rtl="0" eaLnBrk="1" fontAlgn="base" hangingPunct="1">
              <a:spcBef>
                <a:spcPct val="20000"/>
              </a:spcBef>
              <a:spcAft>
                <a:spcPct val="0"/>
              </a:spcAft>
              <a:buChar char="»"/>
              <a:defRPr sz="2000">
                <a:solidFill>
                  <a:schemeClr val="tx1"/>
                </a:solidFill>
                <a:latin typeface="Times New Roman" pitchFamily="-80" charset="0"/>
              </a:defRPr>
            </a:lvl9pPr>
          </a:lstStyle>
          <a:p>
            <a:pPr marL="0" indent="0">
              <a:buFont typeface="Wingdings" pitchFamily="-80" charset="2"/>
              <a:buNone/>
            </a:pPr>
            <a:r>
              <a:rPr lang="sv-SE" sz="2400" dirty="0">
                <a:solidFill>
                  <a:srgbClr val="000000"/>
                </a:solidFill>
              </a:rPr>
              <a:t>Under året har 11 </a:t>
            </a:r>
            <a:r>
              <a:rPr lang="sv-SE" sz="2400" dirty="0" err="1">
                <a:solidFill>
                  <a:srgbClr val="000000"/>
                </a:solidFill>
              </a:rPr>
              <a:t>st</a:t>
            </a:r>
            <a:r>
              <a:rPr lang="sv-SE" sz="2400" dirty="0">
                <a:solidFill>
                  <a:srgbClr val="000000"/>
                </a:solidFill>
              </a:rPr>
              <a:t> WiN-luncher, ett seminarium och en föreläsning genomförts:</a:t>
            </a:r>
          </a:p>
          <a:p>
            <a:pPr>
              <a:buFont typeface="Arial" panose="020B0604020202020204" pitchFamily="34" charset="0"/>
              <a:buChar char="•"/>
            </a:pPr>
            <a:r>
              <a:rPr lang="sv-SE" sz="2400" dirty="0" err="1">
                <a:solidFill>
                  <a:srgbClr val="000000"/>
                </a:solidFill>
              </a:rPr>
              <a:t>WiN</a:t>
            </a:r>
            <a:r>
              <a:rPr lang="sv-SE" sz="2400" dirty="0">
                <a:solidFill>
                  <a:srgbClr val="000000"/>
                </a:solidFill>
              </a:rPr>
              <a:t>-lunch med diskussion kring medlemsaktiviteter</a:t>
            </a:r>
          </a:p>
          <a:p>
            <a:pPr>
              <a:buFont typeface="Arial" panose="020B0604020202020204" pitchFamily="34" charset="0"/>
              <a:buChar char="•"/>
            </a:pPr>
            <a:r>
              <a:rPr lang="sv-SE" sz="2400" dirty="0"/>
              <a:t>Seminarium tillsammans med </a:t>
            </a:r>
            <a:r>
              <a:rPr lang="sv-SE" sz="2400" dirty="0" err="1"/>
              <a:t>WiN</a:t>
            </a:r>
            <a:r>
              <a:rPr lang="sv-SE" sz="2400" dirty="0"/>
              <a:t> Stockholm och SKS om Gen IV reaktorer </a:t>
            </a:r>
          </a:p>
          <a:p>
            <a:pPr marL="0" indent="0">
              <a:buNone/>
            </a:pPr>
            <a:r>
              <a:rPr lang="sv-SE" sz="2400" dirty="0"/>
              <a:t>   och fusion – framtidens</a:t>
            </a:r>
          </a:p>
          <a:p>
            <a:pPr marL="0" indent="0">
              <a:buNone/>
            </a:pPr>
            <a:r>
              <a:rPr lang="sv-SE" sz="2400" dirty="0"/>
              <a:t>   energikälla med </a:t>
            </a:r>
          </a:p>
          <a:p>
            <a:pPr marL="0" indent="0">
              <a:buNone/>
            </a:pPr>
            <a:r>
              <a:rPr lang="sv-SE" sz="2400" dirty="0"/>
              <a:t>   föreläsare från </a:t>
            </a:r>
          </a:p>
          <a:p>
            <a:pPr marL="0" indent="0">
              <a:buNone/>
            </a:pPr>
            <a:r>
              <a:rPr lang="sv-SE" sz="2400" dirty="0"/>
              <a:t>   Uppsala universitet</a:t>
            </a:r>
          </a:p>
          <a:p>
            <a:pPr marL="0" indent="0">
              <a:buNone/>
            </a:pPr>
            <a:r>
              <a:rPr lang="sv-SE" sz="2400" dirty="0">
                <a:solidFill>
                  <a:srgbClr val="000000"/>
                </a:solidFill>
              </a:rPr>
              <a:t/>
            </a:r>
            <a:br>
              <a:rPr lang="sv-SE" sz="2400" dirty="0">
                <a:solidFill>
                  <a:srgbClr val="000000"/>
                </a:solidFill>
              </a:rPr>
            </a:br>
            <a:endParaRPr lang="sv-SE" sz="2400" dirty="0">
              <a:solidFill>
                <a:srgbClr val="000000"/>
              </a:solidFill>
            </a:endParaRPr>
          </a:p>
          <a:p>
            <a:endParaRPr lang="sv-SE" dirty="0">
              <a:solidFill>
                <a:srgbClr val="000000"/>
              </a:solidFill>
            </a:endParaRPr>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3928" y="3371440"/>
            <a:ext cx="4032448" cy="2809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Platshållare för datum 3">
            <a:extLst>
              <a:ext uri="{FF2B5EF4-FFF2-40B4-BE49-F238E27FC236}">
                <a16:creationId xmlns:a16="http://schemas.microsoft.com/office/drawing/2014/main" xmlns="" id="{CC1D2FED-D826-2648-B13A-C17DD3EAE5BB}"/>
              </a:ext>
            </a:extLst>
          </p:cNvPr>
          <p:cNvSpPr txBox="1">
            <a:spLocks/>
          </p:cNvSpPr>
          <p:nvPr/>
        </p:nvSpPr>
        <p:spPr>
          <a:xfrm>
            <a:off x="251520" y="6381328"/>
            <a:ext cx="1082997" cy="288032"/>
          </a:xfrm>
          <a:prstGeom prst="rect">
            <a:avLst/>
          </a:prstGeom>
          <a:noFill/>
        </p:spPr>
        <p:txBody>
          <a:bodyPr/>
          <a:lstStyle>
            <a:defPPr>
              <a:defRPr lang="sv-SE"/>
            </a:defPPr>
            <a:lvl1pPr marL="0" algn="l" defTabSz="914400" rtl="0" eaLnBrk="1" latinLnBrk="0" hangingPunct="1">
              <a:defRPr sz="2800" kern="1200">
                <a:solidFill>
                  <a:schemeClr val="tx1"/>
                </a:solidFill>
                <a:latin typeface="Arial" charset="0"/>
                <a:ea typeface="+mn-ea"/>
                <a:cs typeface="+mn-cs"/>
              </a:defRPr>
            </a:lvl1pPr>
            <a:lvl2pPr marL="742950" indent="-285750" algn="l" defTabSz="914400" rtl="0" eaLnBrk="1" latinLnBrk="0" hangingPunct="1">
              <a:defRPr sz="2800" kern="1200">
                <a:solidFill>
                  <a:schemeClr val="tx1"/>
                </a:solidFill>
                <a:latin typeface="Arial" charset="0"/>
                <a:ea typeface="+mn-ea"/>
                <a:cs typeface="+mn-cs"/>
              </a:defRPr>
            </a:lvl2pPr>
            <a:lvl3pPr marL="1143000" indent="-228600" algn="l" defTabSz="914400" rtl="0" eaLnBrk="1" latinLnBrk="0" hangingPunct="1">
              <a:defRPr sz="2800" kern="1200">
                <a:solidFill>
                  <a:schemeClr val="tx1"/>
                </a:solidFill>
                <a:latin typeface="Arial" charset="0"/>
                <a:ea typeface="+mn-ea"/>
                <a:cs typeface="+mn-cs"/>
              </a:defRPr>
            </a:lvl3pPr>
            <a:lvl4pPr marL="1600200" indent="-228600" algn="l" defTabSz="914400" rtl="0" eaLnBrk="1" latinLnBrk="0" hangingPunct="1">
              <a:defRPr sz="2800" kern="1200">
                <a:solidFill>
                  <a:schemeClr val="tx1"/>
                </a:solidFill>
                <a:latin typeface="Arial" charset="0"/>
                <a:ea typeface="+mn-ea"/>
                <a:cs typeface="+mn-cs"/>
              </a:defRPr>
            </a:lvl4pPr>
            <a:lvl5pPr marL="2057400" indent="-228600" algn="l" defTabSz="914400" rtl="0" eaLnBrk="1" latinLnBrk="0" hangingPunct="1">
              <a:defRPr sz="2800"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sz="2800"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sz="2800"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sz="2800"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sz="2800" kern="1200">
                <a:solidFill>
                  <a:schemeClr val="tx1"/>
                </a:solidFill>
                <a:latin typeface="Arial" charset="0"/>
                <a:ea typeface="+mn-ea"/>
                <a:cs typeface="+mn-cs"/>
              </a:defRPr>
            </a:lvl9pPr>
          </a:lstStyle>
          <a:p>
            <a:r>
              <a:rPr lang="sv-SE" sz="1200" dirty="0" smtClean="0">
                <a:latin typeface="Calibri" panose="020F0502020204030204" pitchFamily="34" charset="0"/>
                <a:cs typeface="Calibri" panose="020F0502020204030204" pitchFamily="34" charset="0"/>
              </a:rPr>
              <a:t>2019-11-22</a:t>
            </a:r>
            <a:endParaRPr lang="sv-SE"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453938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z="2800" b="1" dirty="0" err="1"/>
              <a:t>WiN</a:t>
            </a:r>
            <a:r>
              <a:rPr lang="sv-SE" sz="2800" b="1" dirty="0"/>
              <a:t>-aktiviteter i Forsmark 2018/2019:</a:t>
            </a:r>
          </a:p>
        </p:txBody>
      </p:sp>
      <p:sp>
        <p:nvSpPr>
          <p:cNvPr id="5" name="Platshållare för innehåll 2"/>
          <p:cNvSpPr>
            <a:spLocks noGrp="1"/>
          </p:cNvSpPr>
          <p:nvPr/>
        </p:nvSpPr>
        <p:spPr bwMode="auto">
          <a:xfrm>
            <a:off x="387603" y="1338733"/>
            <a:ext cx="8545061" cy="4894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285750" indent="-285750" algn="l" defTabSz="681038" rtl="0" eaLnBrk="1" fontAlgn="base" hangingPunct="1">
              <a:lnSpc>
                <a:spcPts val="3600"/>
              </a:lnSpc>
              <a:spcBef>
                <a:spcPts val="200"/>
              </a:spcBef>
              <a:spcAft>
                <a:spcPts val="200"/>
              </a:spcAft>
              <a:buClr>
                <a:srgbClr val="000066"/>
              </a:buClr>
              <a:buFont typeface="Wingdings" pitchFamily="-80" charset="2"/>
              <a:buChar char="l"/>
              <a:defRPr sz="2800">
                <a:solidFill>
                  <a:schemeClr val="tx1"/>
                </a:solidFill>
                <a:latin typeface="+mn-lt"/>
                <a:ea typeface="+mn-ea"/>
                <a:cs typeface="+mn-cs"/>
              </a:defRPr>
            </a:lvl1pPr>
            <a:lvl2pPr marL="681038" indent="-280988" algn="l" defTabSz="681038" rtl="0" eaLnBrk="1" fontAlgn="base" hangingPunct="1">
              <a:lnSpc>
                <a:spcPts val="3200"/>
              </a:lnSpc>
              <a:spcBef>
                <a:spcPts val="200"/>
              </a:spcBef>
              <a:spcAft>
                <a:spcPts val="200"/>
              </a:spcAft>
              <a:buClr>
                <a:srgbClr val="000066"/>
              </a:buClr>
              <a:buChar char="–"/>
              <a:defRPr sz="2800">
                <a:solidFill>
                  <a:schemeClr val="tx1"/>
                </a:solidFill>
                <a:latin typeface="+mn-lt"/>
              </a:defRPr>
            </a:lvl2pPr>
            <a:lvl3pPr marL="1081088" indent="-285750" algn="l" defTabSz="681038" rtl="0" eaLnBrk="1" fontAlgn="base" hangingPunct="1">
              <a:lnSpc>
                <a:spcPts val="3200"/>
              </a:lnSpc>
              <a:spcBef>
                <a:spcPts val="200"/>
              </a:spcBef>
              <a:spcAft>
                <a:spcPts val="200"/>
              </a:spcAft>
              <a:buClr>
                <a:srgbClr val="000066"/>
              </a:buClr>
              <a:buChar char="–"/>
              <a:defRPr sz="2800">
                <a:solidFill>
                  <a:schemeClr val="tx1"/>
                </a:solidFill>
                <a:latin typeface="+mn-lt"/>
              </a:defRPr>
            </a:lvl3pPr>
            <a:lvl4pPr marL="1546225" indent="-284163" algn="l" defTabSz="681038" rtl="0" eaLnBrk="1" fontAlgn="base" hangingPunct="1">
              <a:lnSpc>
                <a:spcPts val="3200"/>
              </a:lnSpc>
              <a:spcBef>
                <a:spcPts val="200"/>
              </a:spcBef>
              <a:spcAft>
                <a:spcPts val="200"/>
              </a:spcAft>
              <a:buClr>
                <a:srgbClr val="000066"/>
              </a:buClr>
              <a:buChar char="–"/>
              <a:defRPr sz="2800">
                <a:solidFill>
                  <a:schemeClr val="tx1"/>
                </a:solidFill>
                <a:latin typeface="+mn-lt"/>
              </a:defRPr>
            </a:lvl4pPr>
            <a:lvl5pPr marL="2057400" indent="-228600" algn="l" defTabSz="681038" rtl="0" eaLnBrk="1" fontAlgn="base" hangingPunct="1">
              <a:spcBef>
                <a:spcPct val="20000"/>
              </a:spcBef>
              <a:spcAft>
                <a:spcPct val="0"/>
              </a:spcAft>
              <a:buChar char="»"/>
              <a:defRPr sz="2000">
                <a:solidFill>
                  <a:schemeClr val="tx1"/>
                </a:solidFill>
                <a:latin typeface="Times New Roman" pitchFamily="-80" charset="0"/>
              </a:defRPr>
            </a:lvl5pPr>
            <a:lvl6pPr marL="2514600" indent="-228600" algn="l" defTabSz="681038" rtl="0" eaLnBrk="1" fontAlgn="base" hangingPunct="1">
              <a:spcBef>
                <a:spcPct val="20000"/>
              </a:spcBef>
              <a:spcAft>
                <a:spcPct val="0"/>
              </a:spcAft>
              <a:buChar char="»"/>
              <a:defRPr sz="2000">
                <a:solidFill>
                  <a:schemeClr val="tx1"/>
                </a:solidFill>
                <a:latin typeface="Times New Roman" pitchFamily="-80" charset="0"/>
              </a:defRPr>
            </a:lvl6pPr>
            <a:lvl7pPr marL="2971800" indent="-228600" algn="l" defTabSz="681038" rtl="0" eaLnBrk="1" fontAlgn="base" hangingPunct="1">
              <a:spcBef>
                <a:spcPct val="20000"/>
              </a:spcBef>
              <a:spcAft>
                <a:spcPct val="0"/>
              </a:spcAft>
              <a:buChar char="»"/>
              <a:defRPr sz="2000">
                <a:solidFill>
                  <a:schemeClr val="tx1"/>
                </a:solidFill>
                <a:latin typeface="Times New Roman" pitchFamily="-80" charset="0"/>
              </a:defRPr>
            </a:lvl7pPr>
            <a:lvl8pPr marL="3429000" indent="-228600" algn="l" defTabSz="681038" rtl="0" eaLnBrk="1" fontAlgn="base" hangingPunct="1">
              <a:spcBef>
                <a:spcPct val="20000"/>
              </a:spcBef>
              <a:spcAft>
                <a:spcPct val="0"/>
              </a:spcAft>
              <a:buChar char="»"/>
              <a:defRPr sz="2000">
                <a:solidFill>
                  <a:schemeClr val="tx1"/>
                </a:solidFill>
                <a:latin typeface="Times New Roman" pitchFamily="-80" charset="0"/>
              </a:defRPr>
            </a:lvl8pPr>
            <a:lvl9pPr marL="3886200" indent="-228600" algn="l" defTabSz="681038" rtl="0" eaLnBrk="1" fontAlgn="base" hangingPunct="1">
              <a:spcBef>
                <a:spcPct val="20000"/>
              </a:spcBef>
              <a:spcAft>
                <a:spcPct val="0"/>
              </a:spcAft>
              <a:buChar char="»"/>
              <a:defRPr sz="2000">
                <a:solidFill>
                  <a:schemeClr val="tx1"/>
                </a:solidFill>
                <a:latin typeface="Times New Roman" pitchFamily="-80" charset="0"/>
              </a:defRPr>
            </a:lvl9pPr>
          </a:lstStyle>
          <a:p>
            <a:pPr>
              <a:buFont typeface="Arial" panose="020B0604020202020204" pitchFamily="34" charset="0"/>
              <a:buChar char="•"/>
            </a:pPr>
            <a:r>
              <a:rPr lang="sv-SE" sz="2400" dirty="0" err="1">
                <a:solidFill>
                  <a:srgbClr val="000000"/>
                </a:solidFill>
              </a:rPr>
              <a:t>WiN</a:t>
            </a:r>
            <a:r>
              <a:rPr lang="sv-SE" sz="2400" dirty="0">
                <a:solidFill>
                  <a:srgbClr val="000000"/>
                </a:solidFill>
              </a:rPr>
              <a:t>-lunch med Stina Persson, Montagesamordnare OBH (oberoende härdkylning) FKA</a:t>
            </a:r>
          </a:p>
          <a:p>
            <a:pPr>
              <a:buFont typeface="Arial" panose="020B0604020202020204" pitchFamily="34" charset="0"/>
              <a:buChar char="•"/>
            </a:pPr>
            <a:r>
              <a:rPr lang="sv-SE" sz="2400" dirty="0"/>
              <a:t>Diverse Energy </a:t>
            </a:r>
            <a:r>
              <a:rPr lang="sv-SE" sz="2400" dirty="0" err="1"/>
              <a:t>Network</a:t>
            </a:r>
            <a:r>
              <a:rPr lang="sv-SE" sz="2400" dirty="0"/>
              <a:t> höll föreläsning om utmaningar som kompetens- försörjning samt</a:t>
            </a:r>
          </a:p>
          <a:p>
            <a:pPr marL="0" indent="0">
              <a:buNone/>
            </a:pPr>
            <a:r>
              <a:rPr lang="sv-SE" sz="2400" dirty="0"/>
              <a:t>   att uppnå jämställd och </a:t>
            </a:r>
          </a:p>
          <a:p>
            <a:pPr marL="0" indent="0">
              <a:buNone/>
            </a:pPr>
            <a:r>
              <a:rPr lang="sv-SE" sz="2400" dirty="0"/>
              <a:t>   inkluderande arbetsplats </a:t>
            </a:r>
          </a:p>
          <a:p>
            <a:pPr>
              <a:buFont typeface="Arial" panose="020B0604020202020204" pitchFamily="34" charset="0"/>
              <a:buChar char="•"/>
            </a:pPr>
            <a:r>
              <a:rPr lang="sv-SE" sz="2400" dirty="0" err="1">
                <a:solidFill>
                  <a:srgbClr val="000000"/>
                </a:solidFill>
              </a:rPr>
              <a:t>WiN</a:t>
            </a:r>
            <a:r>
              <a:rPr lang="sv-SE" sz="2400" dirty="0">
                <a:solidFill>
                  <a:srgbClr val="000000"/>
                </a:solidFill>
              </a:rPr>
              <a:t> lunch med Lillemor Claesson</a:t>
            </a:r>
          </a:p>
          <a:p>
            <a:pPr marL="0" indent="0">
              <a:buNone/>
            </a:pPr>
            <a:r>
              <a:rPr lang="sv-SE" sz="2400" dirty="0">
                <a:solidFill>
                  <a:srgbClr val="000000"/>
                </a:solidFill>
              </a:rPr>
              <a:t>   Liljedahl, klimatexpert på SKB som</a:t>
            </a:r>
          </a:p>
          <a:p>
            <a:pPr marL="0" indent="0">
              <a:buNone/>
            </a:pPr>
            <a:r>
              <a:rPr lang="sv-SE" sz="2400" dirty="0">
                <a:solidFill>
                  <a:srgbClr val="000000"/>
                </a:solidFill>
              </a:rPr>
              <a:t>   föreläste om SKBs forskning på </a:t>
            </a:r>
          </a:p>
          <a:p>
            <a:pPr marL="0" indent="0">
              <a:buNone/>
            </a:pPr>
            <a:r>
              <a:rPr lang="sv-SE" sz="2400" dirty="0">
                <a:solidFill>
                  <a:srgbClr val="000000"/>
                </a:solidFill>
              </a:rPr>
              <a:t>   Grönland</a:t>
            </a:r>
            <a:br>
              <a:rPr lang="sv-SE" sz="2400" dirty="0">
                <a:solidFill>
                  <a:srgbClr val="000000"/>
                </a:solidFill>
              </a:rPr>
            </a:br>
            <a:endParaRPr lang="sv-SE" sz="2400" dirty="0">
              <a:solidFill>
                <a:srgbClr val="000000"/>
              </a:solidFill>
            </a:endParaRPr>
          </a:p>
          <a:p>
            <a:endParaRPr lang="sv-SE" dirty="0">
              <a:solidFill>
                <a:srgbClr val="000000"/>
              </a:solidFill>
            </a:endParaRPr>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088" y="2780928"/>
            <a:ext cx="3568576" cy="3451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Platshållare för datum 3">
            <a:extLst>
              <a:ext uri="{FF2B5EF4-FFF2-40B4-BE49-F238E27FC236}">
                <a16:creationId xmlns:a16="http://schemas.microsoft.com/office/drawing/2014/main" xmlns="" id="{26B99B8E-C6C0-0B4F-AB3F-FB806C84ECE8}"/>
              </a:ext>
            </a:extLst>
          </p:cNvPr>
          <p:cNvSpPr txBox="1">
            <a:spLocks/>
          </p:cNvSpPr>
          <p:nvPr/>
        </p:nvSpPr>
        <p:spPr>
          <a:xfrm>
            <a:off x="251520" y="6381328"/>
            <a:ext cx="1082997" cy="288032"/>
          </a:xfrm>
          <a:prstGeom prst="rect">
            <a:avLst/>
          </a:prstGeom>
          <a:noFill/>
        </p:spPr>
        <p:txBody>
          <a:bodyPr/>
          <a:lstStyle>
            <a:defPPr>
              <a:defRPr lang="sv-SE"/>
            </a:defPPr>
            <a:lvl1pPr marL="0" algn="l" defTabSz="914400" rtl="0" eaLnBrk="1" latinLnBrk="0" hangingPunct="1">
              <a:defRPr sz="2800" kern="1200">
                <a:solidFill>
                  <a:schemeClr val="tx1"/>
                </a:solidFill>
                <a:latin typeface="Arial" charset="0"/>
                <a:ea typeface="+mn-ea"/>
                <a:cs typeface="+mn-cs"/>
              </a:defRPr>
            </a:lvl1pPr>
            <a:lvl2pPr marL="742950" indent="-285750" algn="l" defTabSz="914400" rtl="0" eaLnBrk="1" latinLnBrk="0" hangingPunct="1">
              <a:defRPr sz="2800" kern="1200">
                <a:solidFill>
                  <a:schemeClr val="tx1"/>
                </a:solidFill>
                <a:latin typeface="Arial" charset="0"/>
                <a:ea typeface="+mn-ea"/>
                <a:cs typeface="+mn-cs"/>
              </a:defRPr>
            </a:lvl2pPr>
            <a:lvl3pPr marL="1143000" indent="-228600" algn="l" defTabSz="914400" rtl="0" eaLnBrk="1" latinLnBrk="0" hangingPunct="1">
              <a:defRPr sz="2800" kern="1200">
                <a:solidFill>
                  <a:schemeClr val="tx1"/>
                </a:solidFill>
                <a:latin typeface="Arial" charset="0"/>
                <a:ea typeface="+mn-ea"/>
                <a:cs typeface="+mn-cs"/>
              </a:defRPr>
            </a:lvl3pPr>
            <a:lvl4pPr marL="1600200" indent="-228600" algn="l" defTabSz="914400" rtl="0" eaLnBrk="1" latinLnBrk="0" hangingPunct="1">
              <a:defRPr sz="2800" kern="1200">
                <a:solidFill>
                  <a:schemeClr val="tx1"/>
                </a:solidFill>
                <a:latin typeface="Arial" charset="0"/>
                <a:ea typeface="+mn-ea"/>
                <a:cs typeface="+mn-cs"/>
              </a:defRPr>
            </a:lvl4pPr>
            <a:lvl5pPr marL="2057400" indent="-228600" algn="l" defTabSz="914400" rtl="0" eaLnBrk="1" latinLnBrk="0" hangingPunct="1">
              <a:defRPr sz="2800"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sz="2800"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sz="2800"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sz="2800"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sz="2800" kern="1200">
                <a:solidFill>
                  <a:schemeClr val="tx1"/>
                </a:solidFill>
                <a:latin typeface="Arial" charset="0"/>
                <a:ea typeface="+mn-ea"/>
                <a:cs typeface="+mn-cs"/>
              </a:defRPr>
            </a:lvl9pPr>
          </a:lstStyle>
          <a:p>
            <a:r>
              <a:rPr lang="sv-SE" sz="1200" dirty="0" smtClean="0">
                <a:latin typeface="Calibri" panose="020F0502020204030204" pitchFamily="34" charset="0"/>
                <a:cs typeface="Calibri" panose="020F0502020204030204" pitchFamily="34" charset="0"/>
              </a:rPr>
              <a:t>2019-11-22</a:t>
            </a:r>
            <a:endParaRPr lang="sv-SE"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861674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z="2800" b="1" dirty="0" err="1"/>
              <a:t>WiN</a:t>
            </a:r>
            <a:r>
              <a:rPr lang="sv-SE" sz="2800" b="1" dirty="0"/>
              <a:t>-aktiviteter i Forsmark 2018/2019:</a:t>
            </a:r>
          </a:p>
        </p:txBody>
      </p:sp>
      <p:sp>
        <p:nvSpPr>
          <p:cNvPr id="5" name="Platshållare för innehåll 2"/>
          <p:cNvSpPr>
            <a:spLocks noGrp="1"/>
          </p:cNvSpPr>
          <p:nvPr/>
        </p:nvSpPr>
        <p:spPr bwMode="auto">
          <a:xfrm>
            <a:off x="238073" y="1326743"/>
            <a:ext cx="8637192" cy="522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285750" indent="-285750" algn="l" defTabSz="681038" rtl="0" eaLnBrk="1" fontAlgn="base" hangingPunct="1">
              <a:lnSpc>
                <a:spcPts val="3600"/>
              </a:lnSpc>
              <a:spcBef>
                <a:spcPts val="200"/>
              </a:spcBef>
              <a:spcAft>
                <a:spcPts val="200"/>
              </a:spcAft>
              <a:buClr>
                <a:srgbClr val="000066"/>
              </a:buClr>
              <a:buFont typeface="Wingdings" pitchFamily="-80" charset="2"/>
              <a:buChar char="l"/>
              <a:defRPr sz="2800">
                <a:solidFill>
                  <a:schemeClr val="tx1"/>
                </a:solidFill>
                <a:latin typeface="+mn-lt"/>
                <a:ea typeface="+mn-ea"/>
                <a:cs typeface="+mn-cs"/>
              </a:defRPr>
            </a:lvl1pPr>
            <a:lvl2pPr marL="681038" indent="-280988" algn="l" defTabSz="681038" rtl="0" eaLnBrk="1" fontAlgn="base" hangingPunct="1">
              <a:lnSpc>
                <a:spcPts val="3200"/>
              </a:lnSpc>
              <a:spcBef>
                <a:spcPts val="200"/>
              </a:spcBef>
              <a:spcAft>
                <a:spcPts val="200"/>
              </a:spcAft>
              <a:buClr>
                <a:srgbClr val="000066"/>
              </a:buClr>
              <a:buChar char="–"/>
              <a:defRPr sz="2800">
                <a:solidFill>
                  <a:schemeClr val="tx1"/>
                </a:solidFill>
                <a:latin typeface="+mn-lt"/>
              </a:defRPr>
            </a:lvl2pPr>
            <a:lvl3pPr marL="1081088" indent="-285750" algn="l" defTabSz="681038" rtl="0" eaLnBrk="1" fontAlgn="base" hangingPunct="1">
              <a:lnSpc>
                <a:spcPts val="3200"/>
              </a:lnSpc>
              <a:spcBef>
                <a:spcPts val="200"/>
              </a:spcBef>
              <a:spcAft>
                <a:spcPts val="200"/>
              </a:spcAft>
              <a:buClr>
                <a:srgbClr val="000066"/>
              </a:buClr>
              <a:buChar char="–"/>
              <a:defRPr sz="2800">
                <a:solidFill>
                  <a:schemeClr val="tx1"/>
                </a:solidFill>
                <a:latin typeface="+mn-lt"/>
              </a:defRPr>
            </a:lvl3pPr>
            <a:lvl4pPr marL="1546225" indent="-284163" algn="l" defTabSz="681038" rtl="0" eaLnBrk="1" fontAlgn="base" hangingPunct="1">
              <a:lnSpc>
                <a:spcPts val="3200"/>
              </a:lnSpc>
              <a:spcBef>
                <a:spcPts val="200"/>
              </a:spcBef>
              <a:spcAft>
                <a:spcPts val="200"/>
              </a:spcAft>
              <a:buClr>
                <a:srgbClr val="000066"/>
              </a:buClr>
              <a:buChar char="–"/>
              <a:defRPr sz="2800">
                <a:solidFill>
                  <a:schemeClr val="tx1"/>
                </a:solidFill>
                <a:latin typeface="+mn-lt"/>
              </a:defRPr>
            </a:lvl4pPr>
            <a:lvl5pPr marL="2057400" indent="-228600" algn="l" defTabSz="681038" rtl="0" eaLnBrk="1" fontAlgn="base" hangingPunct="1">
              <a:spcBef>
                <a:spcPct val="20000"/>
              </a:spcBef>
              <a:spcAft>
                <a:spcPct val="0"/>
              </a:spcAft>
              <a:buChar char="»"/>
              <a:defRPr sz="2000">
                <a:solidFill>
                  <a:schemeClr val="tx1"/>
                </a:solidFill>
                <a:latin typeface="Times New Roman" pitchFamily="-80" charset="0"/>
              </a:defRPr>
            </a:lvl5pPr>
            <a:lvl6pPr marL="2514600" indent="-228600" algn="l" defTabSz="681038" rtl="0" eaLnBrk="1" fontAlgn="base" hangingPunct="1">
              <a:spcBef>
                <a:spcPct val="20000"/>
              </a:spcBef>
              <a:spcAft>
                <a:spcPct val="0"/>
              </a:spcAft>
              <a:buChar char="»"/>
              <a:defRPr sz="2000">
                <a:solidFill>
                  <a:schemeClr val="tx1"/>
                </a:solidFill>
                <a:latin typeface="Times New Roman" pitchFamily="-80" charset="0"/>
              </a:defRPr>
            </a:lvl6pPr>
            <a:lvl7pPr marL="2971800" indent="-228600" algn="l" defTabSz="681038" rtl="0" eaLnBrk="1" fontAlgn="base" hangingPunct="1">
              <a:spcBef>
                <a:spcPct val="20000"/>
              </a:spcBef>
              <a:spcAft>
                <a:spcPct val="0"/>
              </a:spcAft>
              <a:buChar char="»"/>
              <a:defRPr sz="2000">
                <a:solidFill>
                  <a:schemeClr val="tx1"/>
                </a:solidFill>
                <a:latin typeface="Times New Roman" pitchFamily="-80" charset="0"/>
              </a:defRPr>
            </a:lvl7pPr>
            <a:lvl8pPr marL="3429000" indent="-228600" algn="l" defTabSz="681038" rtl="0" eaLnBrk="1" fontAlgn="base" hangingPunct="1">
              <a:spcBef>
                <a:spcPct val="20000"/>
              </a:spcBef>
              <a:spcAft>
                <a:spcPct val="0"/>
              </a:spcAft>
              <a:buChar char="»"/>
              <a:defRPr sz="2000">
                <a:solidFill>
                  <a:schemeClr val="tx1"/>
                </a:solidFill>
                <a:latin typeface="Times New Roman" pitchFamily="-80" charset="0"/>
              </a:defRPr>
            </a:lvl8pPr>
            <a:lvl9pPr marL="3886200" indent="-228600" algn="l" defTabSz="681038" rtl="0" eaLnBrk="1" fontAlgn="base" hangingPunct="1">
              <a:spcBef>
                <a:spcPct val="20000"/>
              </a:spcBef>
              <a:spcAft>
                <a:spcPct val="0"/>
              </a:spcAft>
              <a:buChar char="»"/>
              <a:defRPr sz="2000">
                <a:solidFill>
                  <a:schemeClr val="tx1"/>
                </a:solidFill>
                <a:latin typeface="Times New Roman" pitchFamily="-80" charset="0"/>
              </a:defRPr>
            </a:lvl9pPr>
          </a:lstStyle>
          <a:p>
            <a:pPr>
              <a:buFont typeface="Arial" panose="020B0604020202020204" pitchFamily="34" charset="0"/>
              <a:buChar char="•"/>
            </a:pPr>
            <a:r>
              <a:rPr lang="sv-SE" sz="2400" dirty="0" err="1">
                <a:solidFill>
                  <a:srgbClr val="000000"/>
                </a:solidFill>
              </a:rPr>
              <a:t>WiN</a:t>
            </a:r>
            <a:r>
              <a:rPr lang="sv-SE" sz="2400" dirty="0">
                <a:solidFill>
                  <a:srgbClr val="000000"/>
                </a:solidFill>
              </a:rPr>
              <a:t>-lunch med föredrag om presentationsteknik</a:t>
            </a:r>
          </a:p>
          <a:p>
            <a:pPr>
              <a:buFont typeface="Arial" panose="020B0604020202020204" pitchFamily="34" charset="0"/>
              <a:buChar char="•"/>
            </a:pPr>
            <a:r>
              <a:rPr lang="sv-SE" sz="2400" dirty="0" err="1">
                <a:solidFill>
                  <a:srgbClr val="000000"/>
                </a:solidFill>
              </a:rPr>
              <a:t>WiN</a:t>
            </a:r>
            <a:r>
              <a:rPr lang="sv-SE" sz="2400" dirty="0">
                <a:solidFill>
                  <a:srgbClr val="000000"/>
                </a:solidFill>
              </a:rPr>
              <a:t>-lunch med tema SAFEM (Säkerhetsanvisningar för Elektriska och Maskintekniska arbeten)</a:t>
            </a:r>
          </a:p>
          <a:p>
            <a:pPr>
              <a:buFont typeface="Arial" panose="020B0604020202020204" pitchFamily="34" charset="0"/>
              <a:buChar char="•"/>
            </a:pPr>
            <a:r>
              <a:rPr lang="sv-SE" sz="2400" dirty="0" err="1">
                <a:solidFill>
                  <a:srgbClr val="000000"/>
                </a:solidFill>
              </a:rPr>
              <a:t>WiN</a:t>
            </a:r>
            <a:r>
              <a:rPr lang="sv-SE" sz="2400" dirty="0">
                <a:solidFill>
                  <a:srgbClr val="000000"/>
                </a:solidFill>
              </a:rPr>
              <a:t>-lunch tillsammans med Pia Kilbo, </a:t>
            </a:r>
            <a:r>
              <a:rPr lang="sv-SE" sz="2400" dirty="0" err="1">
                <a:solidFill>
                  <a:srgbClr val="000000"/>
                </a:solidFill>
              </a:rPr>
              <a:t>cNH</a:t>
            </a:r>
            <a:r>
              <a:rPr lang="sv-SE" sz="2400" dirty="0">
                <a:solidFill>
                  <a:srgbClr val="000000"/>
                </a:solidFill>
              </a:rPr>
              <a:t>, personalchef för Forsmark och Ringhals, om </a:t>
            </a:r>
          </a:p>
          <a:p>
            <a:pPr marL="0" indent="0">
              <a:buNone/>
            </a:pPr>
            <a:r>
              <a:rPr lang="sv-SE" sz="2400" dirty="0">
                <a:solidFill>
                  <a:srgbClr val="000000"/>
                </a:solidFill>
              </a:rPr>
              <a:t>   attraktiv arbetsplats – mångfald och</a:t>
            </a:r>
          </a:p>
          <a:p>
            <a:pPr marL="0" indent="0">
              <a:buNone/>
            </a:pPr>
            <a:r>
              <a:rPr lang="sv-SE" sz="2400" dirty="0">
                <a:solidFill>
                  <a:srgbClr val="000000"/>
                </a:solidFill>
              </a:rPr>
              <a:t>   inkludering</a:t>
            </a:r>
          </a:p>
          <a:p>
            <a:pPr>
              <a:buFont typeface="Arial" panose="020B0604020202020204" pitchFamily="34" charset="0"/>
              <a:buChar char="•"/>
            </a:pPr>
            <a:r>
              <a:rPr lang="sv-SE" sz="2400" dirty="0" err="1">
                <a:solidFill>
                  <a:srgbClr val="000000"/>
                </a:solidFill>
              </a:rPr>
              <a:t>WiN</a:t>
            </a:r>
            <a:r>
              <a:rPr lang="sv-SE" sz="2400" dirty="0">
                <a:solidFill>
                  <a:srgbClr val="000000"/>
                </a:solidFill>
              </a:rPr>
              <a:t>-picknick  tillsammans med </a:t>
            </a:r>
          </a:p>
          <a:p>
            <a:pPr marL="0" indent="0">
              <a:buNone/>
            </a:pPr>
            <a:r>
              <a:rPr lang="sv-SE" sz="2400" dirty="0">
                <a:solidFill>
                  <a:srgbClr val="000000"/>
                </a:solidFill>
              </a:rPr>
              <a:t>   Sara Nordén, platsekolog, SKB</a:t>
            </a:r>
            <a:br>
              <a:rPr lang="sv-SE" sz="2400" dirty="0">
                <a:solidFill>
                  <a:srgbClr val="000000"/>
                </a:solidFill>
              </a:rPr>
            </a:br>
            <a:endParaRPr lang="sv-SE" sz="2400" dirty="0">
              <a:solidFill>
                <a:srgbClr val="000000"/>
              </a:solidFill>
            </a:endParaRPr>
          </a:p>
          <a:p>
            <a:pPr marL="0" indent="0">
              <a:buNone/>
            </a:pPr>
            <a:endParaRPr lang="sv-SE" dirty="0">
              <a:solidFill>
                <a:srgbClr val="000000"/>
              </a:solidFill>
            </a:endParaRPr>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096" y="3230032"/>
            <a:ext cx="3439169" cy="3326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Platshållare för datum 3">
            <a:extLst>
              <a:ext uri="{FF2B5EF4-FFF2-40B4-BE49-F238E27FC236}">
                <a16:creationId xmlns:a16="http://schemas.microsoft.com/office/drawing/2014/main" xmlns="" id="{5ECD1D7A-D56B-6F4D-96EE-92206A38EF2F}"/>
              </a:ext>
            </a:extLst>
          </p:cNvPr>
          <p:cNvSpPr txBox="1">
            <a:spLocks/>
          </p:cNvSpPr>
          <p:nvPr/>
        </p:nvSpPr>
        <p:spPr>
          <a:xfrm>
            <a:off x="251520" y="6381328"/>
            <a:ext cx="1082997" cy="288032"/>
          </a:xfrm>
          <a:prstGeom prst="rect">
            <a:avLst/>
          </a:prstGeom>
          <a:noFill/>
        </p:spPr>
        <p:txBody>
          <a:bodyPr/>
          <a:lstStyle>
            <a:defPPr>
              <a:defRPr lang="sv-SE"/>
            </a:defPPr>
            <a:lvl1pPr marL="0" algn="l" defTabSz="914400" rtl="0" eaLnBrk="1" latinLnBrk="0" hangingPunct="1">
              <a:defRPr sz="2800" kern="1200">
                <a:solidFill>
                  <a:schemeClr val="tx1"/>
                </a:solidFill>
                <a:latin typeface="Arial" charset="0"/>
                <a:ea typeface="+mn-ea"/>
                <a:cs typeface="+mn-cs"/>
              </a:defRPr>
            </a:lvl1pPr>
            <a:lvl2pPr marL="742950" indent="-285750" algn="l" defTabSz="914400" rtl="0" eaLnBrk="1" latinLnBrk="0" hangingPunct="1">
              <a:defRPr sz="2800" kern="1200">
                <a:solidFill>
                  <a:schemeClr val="tx1"/>
                </a:solidFill>
                <a:latin typeface="Arial" charset="0"/>
                <a:ea typeface="+mn-ea"/>
                <a:cs typeface="+mn-cs"/>
              </a:defRPr>
            </a:lvl2pPr>
            <a:lvl3pPr marL="1143000" indent="-228600" algn="l" defTabSz="914400" rtl="0" eaLnBrk="1" latinLnBrk="0" hangingPunct="1">
              <a:defRPr sz="2800" kern="1200">
                <a:solidFill>
                  <a:schemeClr val="tx1"/>
                </a:solidFill>
                <a:latin typeface="Arial" charset="0"/>
                <a:ea typeface="+mn-ea"/>
                <a:cs typeface="+mn-cs"/>
              </a:defRPr>
            </a:lvl3pPr>
            <a:lvl4pPr marL="1600200" indent="-228600" algn="l" defTabSz="914400" rtl="0" eaLnBrk="1" latinLnBrk="0" hangingPunct="1">
              <a:defRPr sz="2800" kern="1200">
                <a:solidFill>
                  <a:schemeClr val="tx1"/>
                </a:solidFill>
                <a:latin typeface="Arial" charset="0"/>
                <a:ea typeface="+mn-ea"/>
                <a:cs typeface="+mn-cs"/>
              </a:defRPr>
            </a:lvl4pPr>
            <a:lvl5pPr marL="2057400" indent="-228600" algn="l" defTabSz="914400" rtl="0" eaLnBrk="1" latinLnBrk="0" hangingPunct="1">
              <a:defRPr sz="2800"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sz="2800"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sz="2800"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sz="2800"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sz="2800" kern="1200">
                <a:solidFill>
                  <a:schemeClr val="tx1"/>
                </a:solidFill>
                <a:latin typeface="Arial" charset="0"/>
                <a:ea typeface="+mn-ea"/>
                <a:cs typeface="+mn-cs"/>
              </a:defRPr>
            </a:lvl9pPr>
          </a:lstStyle>
          <a:p>
            <a:r>
              <a:rPr lang="sv-SE" sz="1200" dirty="0" smtClean="0">
                <a:latin typeface="Calibri" panose="020F0502020204030204" pitchFamily="34" charset="0"/>
                <a:cs typeface="Calibri" panose="020F0502020204030204" pitchFamily="34" charset="0"/>
              </a:rPr>
              <a:t>2019-11-22</a:t>
            </a:r>
            <a:endParaRPr lang="sv-SE"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183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1"/>
          <p:cNvSpPr>
            <a:spLocks noGrp="1"/>
          </p:cNvSpPr>
          <p:nvPr>
            <p:ph type="title"/>
          </p:nvPr>
        </p:nvSpPr>
        <p:spPr>
          <a:xfrm>
            <a:off x="406400" y="228600"/>
            <a:ext cx="6673850" cy="971550"/>
          </a:xfrm>
        </p:spPr>
        <p:txBody>
          <a:bodyPr/>
          <a:lstStyle/>
          <a:p>
            <a:pPr eaLnBrk="0" hangingPunct="0"/>
            <a:r>
              <a:rPr lang="sv-SE" sz="2800" dirty="0">
                <a:solidFill>
                  <a:srgbClr val="000000"/>
                </a:solidFill>
              </a:rPr>
              <a:t>Stockholm</a:t>
            </a:r>
          </a:p>
        </p:txBody>
      </p:sp>
      <p:pic>
        <p:nvPicPr>
          <p:cNvPr id="8" name="Picture 7" descr="Relaterad bild">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899592" y="1800224"/>
            <a:ext cx="7134935" cy="3861024"/>
          </a:xfrm>
          <a:prstGeom prst="rect">
            <a:avLst/>
          </a:prstGeom>
          <a:noFill/>
          <a:ln>
            <a:noFill/>
          </a:ln>
        </p:spPr>
      </p:pic>
      <p:sp>
        <p:nvSpPr>
          <p:cNvPr id="6" name="Platshållare för datum 3">
            <a:extLst>
              <a:ext uri="{FF2B5EF4-FFF2-40B4-BE49-F238E27FC236}">
                <a16:creationId xmlns:a16="http://schemas.microsoft.com/office/drawing/2014/main" xmlns="" id="{AAABEBCA-1EBF-4F45-A060-37CC0E9DEF91}"/>
              </a:ext>
            </a:extLst>
          </p:cNvPr>
          <p:cNvSpPr txBox="1">
            <a:spLocks/>
          </p:cNvSpPr>
          <p:nvPr/>
        </p:nvSpPr>
        <p:spPr>
          <a:xfrm>
            <a:off x="251520" y="6381328"/>
            <a:ext cx="1082997" cy="288032"/>
          </a:xfrm>
          <a:prstGeom prst="rect">
            <a:avLst/>
          </a:prstGeom>
          <a:noFill/>
        </p:spPr>
        <p:txBody>
          <a:bodyPr/>
          <a:lstStyle>
            <a:defPPr>
              <a:defRPr lang="sv-SE"/>
            </a:defPPr>
            <a:lvl1pPr marL="0" algn="l" defTabSz="914400" rtl="0" eaLnBrk="1" latinLnBrk="0" hangingPunct="1">
              <a:defRPr sz="2800" kern="1200">
                <a:solidFill>
                  <a:schemeClr val="tx1"/>
                </a:solidFill>
                <a:latin typeface="Arial" charset="0"/>
                <a:ea typeface="+mn-ea"/>
                <a:cs typeface="+mn-cs"/>
              </a:defRPr>
            </a:lvl1pPr>
            <a:lvl2pPr marL="742950" indent="-285750" algn="l" defTabSz="914400" rtl="0" eaLnBrk="1" latinLnBrk="0" hangingPunct="1">
              <a:defRPr sz="2800" kern="1200">
                <a:solidFill>
                  <a:schemeClr val="tx1"/>
                </a:solidFill>
                <a:latin typeface="Arial" charset="0"/>
                <a:ea typeface="+mn-ea"/>
                <a:cs typeface="+mn-cs"/>
              </a:defRPr>
            </a:lvl2pPr>
            <a:lvl3pPr marL="1143000" indent="-228600" algn="l" defTabSz="914400" rtl="0" eaLnBrk="1" latinLnBrk="0" hangingPunct="1">
              <a:defRPr sz="2800" kern="1200">
                <a:solidFill>
                  <a:schemeClr val="tx1"/>
                </a:solidFill>
                <a:latin typeface="Arial" charset="0"/>
                <a:ea typeface="+mn-ea"/>
                <a:cs typeface="+mn-cs"/>
              </a:defRPr>
            </a:lvl3pPr>
            <a:lvl4pPr marL="1600200" indent="-228600" algn="l" defTabSz="914400" rtl="0" eaLnBrk="1" latinLnBrk="0" hangingPunct="1">
              <a:defRPr sz="2800" kern="1200">
                <a:solidFill>
                  <a:schemeClr val="tx1"/>
                </a:solidFill>
                <a:latin typeface="Arial" charset="0"/>
                <a:ea typeface="+mn-ea"/>
                <a:cs typeface="+mn-cs"/>
              </a:defRPr>
            </a:lvl4pPr>
            <a:lvl5pPr marL="2057400" indent="-228600" algn="l" defTabSz="914400" rtl="0" eaLnBrk="1" latinLnBrk="0" hangingPunct="1">
              <a:defRPr sz="2800"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sz="2800"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sz="2800"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sz="2800"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sz="2800" kern="1200">
                <a:solidFill>
                  <a:schemeClr val="tx1"/>
                </a:solidFill>
                <a:latin typeface="Arial" charset="0"/>
                <a:ea typeface="+mn-ea"/>
                <a:cs typeface="+mn-cs"/>
              </a:defRPr>
            </a:lvl9pPr>
          </a:lstStyle>
          <a:p>
            <a:r>
              <a:rPr lang="sv-SE" sz="1200" dirty="0" smtClean="0">
                <a:latin typeface="Calibri" panose="020F0502020204030204" pitchFamily="34" charset="0"/>
                <a:cs typeface="Calibri" panose="020F0502020204030204" pitchFamily="34" charset="0"/>
              </a:rPr>
              <a:t>2019-11-22</a:t>
            </a:r>
            <a:endParaRPr lang="sv-SE"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091470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1"/>
          <p:cNvSpPr>
            <a:spLocks noGrp="1"/>
          </p:cNvSpPr>
          <p:nvPr>
            <p:ph type="title"/>
          </p:nvPr>
        </p:nvSpPr>
        <p:spPr>
          <a:xfrm>
            <a:off x="406400" y="228600"/>
            <a:ext cx="6673850" cy="971550"/>
          </a:xfrm>
        </p:spPr>
        <p:txBody>
          <a:bodyPr/>
          <a:lstStyle/>
          <a:p>
            <a:r>
              <a:rPr lang="sv-SE" sz="2800" b="1" dirty="0" err="1">
                <a:solidFill>
                  <a:srgbClr val="000000"/>
                </a:solidFill>
              </a:rPr>
              <a:t>WiN</a:t>
            </a:r>
            <a:r>
              <a:rPr lang="sv-SE" sz="2800" b="1" dirty="0">
                <a:solidFill>
                  <a:srgbClr val="000000"/>
                </a:solidFill>
              </a:rPr>
              <a:t>-aktiviteter i Stockholm 2018/2019</a:t>
            </a:r>
            <a:endParaRPr lang="sv-SE" sz="2800" b="1" dirty="0"/>
          </a:p>
        </p:txBody>
      </p:sp>
      <p:sp>
        <p:nvSpPr>
          <p:cNvPr id="5" name="Rektangel 4"/>
          <p:cNvSpPr/>
          <p:nvPr/>
        </p:nvSpPr>
        <p:spPr>
          <a:xfrm>
            <a:off x="4429974" y="3167390"/>
            <a:ext cx="284052" cy="523220"/>
          </a:xfrm>
          <a:prstGeom prst="rect">
            <a:avLst/>
          </a:prstGeom>
        </p:spPr>
        <p:txBody>
          <a:bodyPr wrap="none">
            <a:spAutoFit/>
          </a:bodyPr>
          <a:lstStyle/>
          <a:p>
            <a:pPr eaLnBrk="0" fontAlgn="base" hangingPunct="0">
              <a:spcBef>
                <a:spcPct val="0"/>
              </a:spcBef>
              <a:spcAft>
                <a:spcPct val="0"/>
              </a:spcAft>
            </a:pPr>
            <a:r>
              <a:rPr lang="sv-SE" sz="2800" dirty="0">
                <a:solidFill>
                  <a:srgbClr val="000000"/>
                </a:solidFill>
              </a:rPr>
              <a:t> </a:t>
            </a:r>
          </a:p>
        </p:txBody>
      </p:sp>
      <p:sp>
        <p:nvSpPr>
          <p:cNvPr id="8" name="Rektangel 7"/>
          <p:cNvSpPr/>
          <p:nvPr/>
        </p:nvSpPr>
        <p:spPr>
          <a:xfrm>
            <a:off x="374073" y="1321191"/>
            <a:ext cx="8014351" cy="5232202"/>
          </a:xfrm>
          <a:prstGeom prst="rect">
            <a:avLst/>
          </a:prstGeom>
        </p:spPr>
        <p:txBody>
          <a:bodyPr wrap="square">
            <a:spAutoFit/>
          </a:bodyPr>
          <a:lstStyle/>
          <a:p>
            <a:pPr>
              <a:lnSpc>
                <a:spcPct val="100000"/>
              </a:lnSpc>
              <a:spcBef>
                <a:spcPts val="1200"/>
              </a:spcBef>
              <a:spcAft>
                <a:spcPts val="0"/>
              </a:spcAft>
              <a:buSzPct val="50000"/>
              <a:buFont typeface="Wingdings" panose="05000000000000000000" pitchFamily="2" charset="2"/>
              <a:buChar char="Ø"/>
            </a:pPr>
            <a:r>
              <a:rPr lang="sv-SE" sz="2400" dirty="0"/>
              <a:t>Ca 55 medlemmar</a:t>
            </a:r>
          </a:p>
          <a:p>
            <a:pPr>
              <a:lnSpc>
                <a:spcPct val="100000"/>
              </a:lnSpc>
              <a:spcBef>
                <a:spcPts val="1200"/>
              </a:spcBef>
              <a:spcAft>
                <a:spcPts val="0"/>
              </a:spcAft>
              <a:buSzPct val="50000"/>
              <a:buFont typeface="Wingdings" panose="05000000000000000000" pitchFamily="2" charset="2"/>
              <a:buChar char="Ø"/>
            </a:pPr>
            <a:r>
              <a:rPr lang="sv-SE" sz="2400" b="1" dirty="0"/>
              <a:t>Seminarium</a:t>
            </a:r>
            <a:r>
              <a:rPr lang="sv-SE" sz="2400" dirty="0"/>
              <a:t> på FKA, 27 sep 2018: </a:t>
            </a:r>
            <a:r>
              <a:rPr lang="sv-SE" sz="2400" i="1" dirty="0"/>
              <a:t>Gen IV och Fusionsreaktorer</a:t>
            </a:r>
            <a:r>
              <a:rPr lang="sv-SE" sz="2400" dirty="0"/>
              <a:t>, </a:t>
            </a:r>
            <a:r>
              <a:rPr lang="sv-SE" sz="2400" i="1" dirty="0"/>
              <a:t>Framtidens energikälla</a:t>
            </a:r>
            <a:r>
              <a:rPr lang="sv-SE" sz="2400" dirty="0"/>
              <a:t>, </a:t>
            </a:r>
            <a:r>
              <a:rPr lang="sv-SE" sz="2400" dirty="0" err="1"/>
              <a:t>Upps.Univ</a:t>
            </a:r>
            <a:r>
              <a:rPr lang="sv-SE" sz="2400" dirty="0"/>
              <a:t>.</a:t>
            </a:r>
          </a:p>
          <a:p>
            <a:pPr>
              <a:lnSpc>
                <a:spcPct val="100000"/>
              </a:lnSpc>
              <a:spcBef>
                <a:spcPts val="1200"/>
              </a:spcBef>
              <a:spcAft>
                <a:spcPts val="0"/>
              </a:spcAft>
              <a:buSzPct val="50000"/>
              <a:buFont typeface="Wingdings" panose="05000000000000000000" pitchFamily="2" charset="2"/>
              <a:buChar char="Ø"/>
            </a:pPr>
            <a:r>
              <a:rPr lang="sv-SE" sz="2400" b="1" dirty="0" err="1"/>
              <a:t>After</a:t>
            </a:r>
            <a:r>
              <a:rPr lang="sv-SE" sz="2400" b="1" dirty="0"/>
              <a:t> </a:t>
            </a:r>
            <a:r>
              <a:rPr lang="sv-SE" sz="2400" b="1" dirty="0" err="1"/>
              <a:t>work</a:t>
            </a:r>
            <a:r>
              <a:rPr lang="sv-SE" sz="2400" b="1" dirty="0"/>
              <a:t>/lunch </a:t>
            </a:r>
            <a:r>
              <a:rPr lang="sv-SE" sz="2400" dirty="0"/>
              <a:t>i Solna:</a:t>
            </a:r>
          </a:p>
          <a:p>
            <a:pPr lvl="3">
              <a:lnSpc>
                <a:spcPct val="100000"/>
              </a:lnSpc>
              <a:spcBef>
                <a:spcPts val="1200"/>
              </a:spcBef>
              <a:spcAft>
                <a:spcPts val="0"/>
              </a:spcAft>
              <a:buSzPct val="50000"/>
              <a:buFont typeface="Wingdings" panose="05000000000000000000" pitchFamily="2" charset="2"/>
              <a:buChar char="Ø"/>
            </a:pPr>
            <a:r>
              <a:rPr lang="sv-SE" sz="2400" dirty="0"/>
              <a:t>20 sep 2018 (lunchpromenad fågelskådning)</a:t>
            </a:r>
          </a:p>
          <a:p>
            <a:pPr lvl="3">
              <a:lnSpc>
                <a:spcPct val="100000"/>
              </a:lnSpc>
              <a:spcBef>
                <a:spcPts val="1200"/>
              </a:spcBef>
              <a:spcAft>
                <a:spcPts val="0"/>
              </a:spcAft>
              <a:buSzPct val="50000"/>
              <a:buFont typeface="Wingdings" panose="05000000000000000000" pitchFamily="2" charset="2"/>
              <a:buChar char="Ø"/>
            </a:pPr>
            <a:r>
              <a:rPr lang="sv-SE" sz="2400" dirty="0"/>
              <a:t>28 maj 2018 (middag i anslutning till livemöte)</a:t>
            </a:r>
          </a:p>
          <a:p>
            <a:pPr lvl="3">
              <a:lnSpc>
                <a:spcPct val="100000"/>
              </a:lnSpc>
              <a:spcBef>
                <a:spcPts val="1200"/>
              </a:spcBef>
              <a:spcAft>
                <a:spcPts val="0"/>
              </a:spcAft>
              <a:buSzPct val="50000"/>
              <a:buFont typeface="Wingdings" panose="05000000000000000000" pitchFamily="2" charset="2"/>
              <a:buChar char="Ø"/>
            </a:pPr>
            <a:r>
              <a:rPr lang="sv-SE" sz="2400" dirty="0"/>
              <a:t> 27 maj 2019 (middag )</a:t>
            </a:r>
          </a:p>
          <a:p>
            <a:pPr>
              <a:lnSpc>
                <a:spcPct val="100000"/>
              </a:lnSpc>
              <a:spcBef>
                <a:spcPts val="1200"/>
              </a:spcBef>
              <a:spcAft>
                <a:spcPts val="0"/>
              </a:spcAft>
              <a:buSzPct val="50000"/>
              <a:buFont typeface="Wingdings" panose="05000000000000000000" pitchFamily="2" charset="2"/>
              <a:buChar char="Ø"/>
            </a:pPr>
            <a:r>
              <a:rPr lang="sv-SE" sz="2400" b="1" dirty="0"/>
              <a:t>Planera</a:t>
            </a:r>
            <a:r>
              <a:rPr lang="sv-SE" sz="2400" dirty="0"/>
              <a:t> och </a:t>
            </a:r>
            <a:r>
              <a:rPr lang="sv-SE" sz="2400" b="1" dirty="0"/>
              <a:t>genomföra </a:t>
            </a:r>
            <a:r>
              <a:rPr lang="sv-SE" sz="2400" dirty="0"/>
              <a:t>möten:</a:t>
            </a:r>
          </a:p>
          <a:p>
            <a:pPr lvl="3">
              <a:lnSpc>
                <a:spcPct val="100000"/>
              </a:lnSpc>
              <a:spcBef>
                <a:spcPts val="1200"/>
              </a:spcBef>
              <a:spcAft>
                <a:spcPts val="0"/>
              </a:spcAft>
              <a:buSzPct val="50000"/>
              <a:buFont typeface="Wingdings" panose="05000000000000000000" pitchFamily="2" charset="2"/>
              <a:buChar char="Ø"/>
            </a:pPr>
            <a:r>
              <a:rPr lang="sv-SE" sz="2400" dirty="0"/>
              <a:t> HR enheterna hos Vattenfall, SKB; Torbjörn </a:t>
            </a:r>
            <a:r>
              <a:rPr lang="sv-SE" sz="2400" dirty="0" err="1"/>
              <a:t>Wahlborg</a:t>
            </a:r>
            <a:r>
              <a:rPr lang="sv-SE" sz="2400" dirty="0"/>
              <a:t> vid Vattenfall, WIN FIN, </a:t>
            </a:r>
            <a:r>
              <a:rPr lang="sv-SE" sz="2400" i="1" dirty="0" err="1"/>
              <a:t>Stand</a:t>
            </a:r>
            <a:r>
              <a:rPr lang="sv-SE" sz="2400" i="1" dirty="0"/>
              <a:t> </a:t>
            </a:r>
            <a:r>
              <a:rPr lang="sv-SE" sz="2400" i="1" dirty="0" err="1"/>
              <a:t>Up</a:t>
            </a:r>
            <a:r>
              <a:rPr lang="sv-SE" sz="2400" i="1" dirty="0"/>
              <a:t> For </a:t>
            </a:r>
            <a:r>
              <a:rPr lang="sv-SE" sz="2400" i="1" dirty="0" err="1"/>
              <a:t>Nuclear</a:t>
            </a:r>
            <a:r>
              <a:rPr lang="sv-SE" sz="2400" dirty="0"/>
              <a:t> </a:t>
            </a:r>
            <a:r>
              <a:rPr lang="sv-SE" sz="2400" b="1" dirty="0"/>
              <a:t>evenemanget </a:t>
            </a:r>
          </a:p>
        </p:txBody>
      </p:sp>
      <p:sp>
        <p:nvSpPr>
          <p:cNvPr id="6" name="Platshållare för datum 3">
            <a:extLst>
              <a:ext uri="{FF2B5EF4-FFF2-40B4-BE49-F238E27FC236}">
                <a16:creationId xmlns:a16="http://schemas.microsoft.com/office/drawing/2014/main" xmlns="" id="{309589A0-F94E-134B-9F41-5B36C39F9660}"/>
              </a:ext>
            </a:extLst>
          </p:cNvPr>
          <p:cNvSpPr txBox="1">
            <a:spLocks/>
          </p:cNvSpPr>
          <p:nvPr/>
        </p:nvSpPr>
        <p:spPr>
          <a:xfrm>
            <a:off x="251520" y="6381328"/>
            <a:ext cx="1082997" cy="288032"/>
          </a:xfrm>
          <a:prstGeom prst="rect">
            <a:avLst/>
          </a:prstGeom>
          <a:noFill/>
        </p:spPr>
        <p:txBody>
          <a:bodyPr/>
          <a:lstStyle>
            <a:defPPr>
              <a:defRPr lang="sv-SE"/>
            </a:defPPr>
            <a:lvl1pPr marL="0" algn="l" defTabSz="914400" rtl="0" eaLnBrk="1" latinLnBrk="0" hangingPunct="1">
              <a:defRPr sz="2800" kern="1200">
                <a:solidFill>
                  <a:schemeClr val="tx1"/>
                </a:solidFill>
                <a:latin typeface="Arial" charset="0"/>
                <a:ea typeface="+mn-ea"/>
                <a:cs typeface="+mn-cs"/>
              </a:defRPr>
            </a:lvl1pPr>
            <a:lvl2pPr marL="742950" indent="-285750" algn="l" defTabSz="914400" rtl="0" eaLnBrk="1" latinLnBrk="0" hangingPunct="1">
              <a:defRPr sz="2800" kern="1200">
                <a:solidFill>
                  <a:schemeClr val="tx1"/>
                </a:solidFill>
                <a:latin typeface="Arial" charset="0"/>
                <a:ea typeface="+mn-ea"/>
                <a:cs typeface="+mn-cs"/>
              </a:defRPr>
            </a:lvl2pPr>
            <a:lvl3pPr marL="1143000" indent="-228600" algn="l" defTabSz="914400" rtl="0" eaLnBrk="1" latinLnBrk="0" hangingPunct="1">
              <a:defRPr sz="2800" kern="1200">
                <a:solidFill>
                  <a:schemeClr val="tx1"/>
                </a:solidFill>
                <a:latin typeface="Arial" charset="0"/>
                <a:ea typeface="+mn-ea"/>
                <a:cs typeface="+mn-cs"/>
              </a:defRPr>
            </a:lvl3pPr>
            <a:lvl4pPr marL="1600200" indent="-228600" algn="l" defTabSz="914400" rtl="0" eaLnBrk="1" latinLnBrk="0" hangingPunct="1">
              <a:defRPr sz="2800" kern="1200">
                <a:solidFill>
                  <a:schemeClr val="tx1"/>
                </a:solidFill>
                <a:latin typeface="Arial" charset="0"/>
                <a:ea typeface="+mn-ea"/>
                <a:cs typeface="+mn-cs"/>
              </a:defRPr>
            </a:lvl4pPr>
            <a:lvl5pPr marL="2057400" indent="-228600" algn="l" defTabSz="914400" rtl="0" eaLnBrk="1" latinLnBrk="0" hangingPunct="1">
              <a:defRPr sz="2800"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sz="2800"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sz="2800"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sz="2800"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sz="2800" kern="1200">
                <a:solidFill>
                  <a:schemeClr val="tx1"/>
                </a:solidFill>
                <a:latin typeface="Arial" charset="0"/>
                <a:ea typeface="+mn-ea"/>
                <a:cs typeface="+mn-cs"/>
              </a:defRPr>
            </a:lvl9pPr>
          </a:lstStyle>
          <a:p>
            <a:r>
              <a:rPr lang="sv-SE" sz="1200" dirty="0" smtClean="0">
                <a:latin typeface="Calibri" panose="020F0502020204030204" pitchFamily="34" charset="0"/>
                <a:cs typeface="Calibri" panose="020F0502020204030204" pitchFamily="34" charset="0"/>
              </a:rPr>
              <a:t>2019-11-21</a:t>
            </a:r>
            <a:endParaRPr lang="sv-SE"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652461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2" name="Rubrik 1"/>
          <p:cNvSpPr>
            <a:spLocks noGrp="1"/>
          </p:cNvSpPr>
          <p:nvPr>
            <p:ph type="title"/>
          </p:nvPr>
        </p:nvSpPr>
        <p:spPr/>
        <p:txBody>
          <a:bodyPr/>
          <a:lstStyle/>
          <a:p>
            <a:r>
              <a:rPr lang="sv-SE" altLang="sv-SE" b="1"/>
              <a:t>WiN – Women in Nuclear</a:t>
            </a:r>
            <a:r>
              <a:rPr lang="sv-SE" altLang="sv-SE"/>
              <a:t/>
            </a:r>
            <a:br>
              <a:rPr lang="sv-SE" altLang="sv-SE"/>
            </a:br>
            <a:endParaRPr lang="sv-SE" altLang="sv-SE"/>
          </a:p>
        </p:txBody>
      </p:sp>
      <p:sp>
        <p:nvSpPr>
          <p:cNvPr id="5123" name="Platshållare för innehåll 2"/>
          <p:cNvSpPr>
            <a:spLocks noGrp="1"/>
          </p:cNvSpPr>
          <p:nvPr>
            <p:ph idx="1"/>
          </p:nvPr>
        </p:nvSpPr>
        <p:spPr>
          <a:xfrm>
            <a:off x="406400" y="1700808"/>
            <a:ext cx="7762875" cy="4407892"/>
          </a:xfrm>
        </p:spPr>
        <p:txBody>
          <a:bodyPr/>
          <a:lstStyle/>
          <a:p>
            <a:pPr>
              <a:lnSpc>
                <a:spcPct val="80000"/>
              </a:lnSpc>
              <a:defRPr/>
            </a:pPr>
            <a:r>
              <a:rPr lang="sv-SE" altLang="sv-SE" dirty="0"/>
              <a:t>WiN är ett </a:t>
            </a:r>
            <a:r>
              <a:rPr lang="sv-SE" altLang="sv-SE" b="1" dirty="0"/>
              <a:t>globalt nätverk</a:t>
            </a:r>
            <a:r>
              <a:rPr lang="sv-SE" altLang="sv-SE" dirty="0"/>
              <a:t> med över 35 000 kvinnor i 109 länder, verksamma inom kärnteknikområdena:</a:t>
            </a:r>
          </a:p>
          <a:p>
            <a:pPr>
              <a:lnSpc>
                <a:spcPct val="80000"/>
              </a:lnSpc>
              <a:defRPr/>
            </a:pPr>
            <a:endParaRPr lang="sv-SE" altLang="sv-SE" dirty="0"/>
          </a:p>
          <a:p>
            <a:pPr>
              <a:lnSpc>
                <a:spcPct val="80000"/>
              </a:lnSpc>
              <a:buFontTx/>
              <a:buChar char="-"/>
              <a:defRPr/>
            </a:pPr>
            <a:r>
              <a:rPr lang="sv-SE" altLang="sv-SE" dirty="0"/>
              <a:t>Kärnenergi</a:t>
            </a:r>
          </a:p>
          <a:p>
            <a:pPr>
              <a:lnSpc>
                <a:spcPct val="80000"/>
              </a:lnSpc>
              <a:buFontTx/>
              <a:buChar char="-"/>
              <a:defRPr/>
            </a:pPr>
            <a:r>
              <a:rPr lang="sv-SE" altLang="sv-SE" dirty="0"/>
              <a:t>Radioaktivt avfall</a:t>
            </a:r>
          </a:p>
          <a:p>
            <a:pPr>
              <a:lnSpc>
                <a:spcPct val="80000"/>
              </a:lnSpc>
              <a:buFontTx/>
              <a:buChar char="-"/>
              <a:defRPr/>
            </a:pPr>
            <a:r>
              <a:rPr lang="sv-SE" altLang="sv-SE" dirty="0"/>
              <a:t>Sjukvård</a:t>
            </a:r>
          </a:p>
          <a:p>
            <a:pPr>
              <a:lnSpc>
                <a:spcPct val="80000"/>
              </a:lnSpc>
              <a:buFontTx/>
              <a:buChar char="-"/>
              <a:defRPr/>
            </a:pPr>
            <a:r>
              <a:rPr lang="sv-SE" altLang="sv-SE" dirty="0"/>
              <a:t>Forskning och utbildning</a:t>
            </a:r>
          </a:p>
          <a:p>
            <a:pPr>
              <a:lnSpc>
                <a:spcPct val="80000"/>
              </a:lnSpc>
              <a:buFontTx/>
              <a:buChar char="-"/>
              <a:defRPr/>
            </a:pPr>
            <a:r>
              <a:rPr lang="sv-SE" altLang="sv-SE" dirty="0"/>
              <a:t>Myndigheter</a:t>
            </a:r>
          </a:p>
          <a:p>
            <a:pPr marL="0" indent="0">
              <a:lnSpc>
                <a:spcPct val="80000"/>
              </a:lnSpc>
              <a:buFont typeface="Wingdings" pitchFamily="2" charset="2"/>
              <a:buNone/>
              <a:defRPr/>
            </a:pPr>
            <a:endParaRPr lang="sv-SE" altLang="sv-SE" dirty="0"/>
          </a:p>
          <a:p>
            <a:pPr>
              <a:lnSpc>
                <a:spcPct val="80000"/>
              </a:lnSpc>
              <a:defRPr/>
            </a:pPr>
            <a:r>
              <a:rPr lang="sv-SE" altLang="sv-SE" dirty="0"/>
              <a:t>WiN Global startades 1992</a:t>
            </a:r>
            <a:endParaRPr lang="sv-SE" altLang="sv-SE" sz="2400" dirty="0"/>
          </a:p>
          <a:p>
            <a:pPr marL="0" indent="0">
              <a:lnSpc>
                <a:spcPct val="80000"/>
              </a:lnSpc>
              <a:buFont typeface="Wingdings" pitchFamily="2" charset="2"/>
              <a:buNone/>
              <a:defRPr/>
            </a:pPr>
            <a:endParaRPr lang="sv-SE" altLang="sv-SE" dirty="0"/>
          </a:p>
          <a:p>
            <a:pPr>
              <a:lnSpc>
                <a:spcPct val="80000"/>
              </a:lnSpc>
              <a:defRPr/>
            </a:pPr>
            <a:endParaRPr lang="sv-SE" altLang="sv-SE" sz="4000" dirty="0"/>
          </a:p>
          <a:p>
            <a:pPr>
              <a:defRPr/>
            </a:pPr>
            <a:endParaRPr lang="sv-SE" altLang="sv-SE" dirty="0"/>
          </a:p>
        </p:txBody>
      </p:sp>
      <p:sp>
        <p:nvSpPr>
          <p:cNvPr id="2" name="Platshållare för datum 1"/>
          <p:cNvSpPr>
            <a:spLocks noGrp="1"/>
          </p:cNvSpPr>
          <p:nvPr>
            <p:ph type="dt" sz="half" idx="10"/>
          </p:nvPr>
        </p:nvSpPr>
        <p:spPr/>
        <p:txBody>
          <a:bodyPr/>
          <a:lstStyle/>
          <a:p>
            <a:pPr>
              <a:defRPr/>
            </a:pPr>
            <a:r>
              <a:rPr lang="sv-SE" altLang="sv-SE" smtClean="0">
                <a:solidFill>
                  <a:srgbClr val="000000"/>
                </a:solidFill>
              </a:rPr>
              <a:t>2019-11-22</a:t>
            </a:r>
            <a:endParaRPr lang="en-US" altLang="sv-SE">
              <a:solidFill>
                <a:srgbClr val="000000"/>
              </a:solidFill>
            </a:endParaRPr>
          </a:p>
        </p:txBody>
      </p:sp>
    </p:spTree>
    <p:extLst>
      <p:ext uri="{BB962C8B-B14F-4D97-AF65-F5344CB8AC3E}">
        <p14:creationId xmlns:p14="http://schemas.microsoft.com/office/powerpoint/2010/main" val="21018126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z="2800" b="1" dirty="0"/>
              <a:t>Studsviksiten </a:t>
            </a:r>
            <a:endParaRPr lang="sv-SE"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17219" y="2279398"/>
            <a:ext cx="5553937" cy="2889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Platshållare för datum 3">
            <a:extLst>
              <a:ext uri="{FF2B5EF4-FFF2-40B4-BE49-F238E27FC236}">
                <a16:creationId xmlns:a16="http://schemas.microsoft.com/office/drawing/2014/main" xmlns="" id="{7C6FD711-F7B9-B54E-9CC4-E8E3862D84F6}"/>
              </a:ext>
            </a:extLst>
          </p:cNvPr>
          <p:cNvSpPr txBox="1">
            <a:spLocks/>
          </p:cNvSpPr>
          <p:nvPr/>
        </p:nvSpPr>
        <p:spPr>
          <a:xfrm>
            <a:off x="251520" y="6381328"/>
            <a:ext cx="1082997" cy="288032"/>
          </a:xfrm>
          <a:prstGeom prst="rect">
            <a:avLst/>
          </a:prstGeom>
          <a:noFill/>
        </p:spPr>
        <p:txBody>
          <a:bodyPr/>
          <a:lstStyle>
            <a:defPPr>
              <a:defRPr lang="sv-SE"/>
            </a:defPPr>
            <a:lvl1pPr marL="0" algn="l" defTabSz="914400" rtl="0" eaLnBrk="1" latinLnBrk="0" hangingPunct="1">
              <a:defRPr sz="2800" kern="1200">
                <a:solidFill>
                  <a:schemeClr val="tx1"/>
                </a:solidFill>
                <a:latin typeface="Arial" charset="0"/>
                <a:ea typeface="+mn-ea"/>
                <a:cs typeface="+mn-cs"/>
              </a:defRPr>
            </a:lvl1pPr>
            <a:lvl2pPr marL="742950" indent="-285750" algn="l" defTabSz="914400" rtl="0" eaLnBrk="1" latinLnBrk="0" hangingPunct="1">
              <a:defRPr sz="2800" kern="1200">
                <a:solidFill>
                  <a:schemeClr val="tx1"/>
                </a:solidFill>
                <a:latin typeface="Arial" charset="0"/>
                <a:ea typeface="+mn-ea"/>
                <a:cs typeface="+mn-cs"/>
              </a:defRPr>
            </a:lvl2pPr>
            <a:lvl3pPr marL="1143000" indent="-228600" algn="l" defTabSz="914400" rtl="0" eaLnBrk="1" latinLnBrk="0" hangingPunct="1">
              <a:defRPr sz="2800" kern="1200">
                <a:solidFill>
                  <a:schemeClr val="tx1"/>
                </a:solidFill>
                <a:latin typeface="Arial" charset="0"/>
                <a:ea typeface="+mn-ea"/>
                <a:cs typeface="+mn-cs"/>
              </a:defRPr>
            </a:lvl3pPr>
            <a:lvl4pPr marL="1600200" indent="-228600" algn="l" defTabSz="914400" rtl="0" eaLnBrk="1" latinLnBrk="0" hangingPunct="1">
              <a:defRPr sz="2800" kern="1200">
                <a:solidFill>
                  <a:schemeClr val="tx1"/>
                </a:solidFill>
                <a:latin typeface="Arial" charset="0"/>
                <a:ea typeface="+mn-ea"/>
                <a:cs typeface="+mn-cs"/>
              </a:defRPr>
            </a:lvl4pPr>
            <a:lvl5pPr marL="2057400" indent="-228600" algn="l" defTabSz="914400" rtl="0" eaLnBrk="1" latinLnBrk="0" hangingPunct="1">
              <a:defRPr sz="2800"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sz="2800"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sz="2800"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sz="2800"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sz="2800" kern="1200">
                <a:solidFill>
                  <a:schemeClr val="tx1"/>
                </a:solidFill>
                <a:latin typeface="Arial" charset="0"/>
                <a:ea typeface="+mn-ea"/>
                <a:cs typeface="+mn-cs"/>
              </a:defRPr>
            </a:lvl9pPr>
          </a:lstStyle>
          <a:p>
            <a:r>
              <a:rPr lang="sv-SE" sz="1200" dirty="0" smtClean="0">
                <a:latin typeface="Calibri" panose="020F0502020204030204" pitchFamily="34" charset="0"/>
                <a:cs typeface="Calibri" panose="020F0502020204030204" pitchFamily="34" charset="0"/>
              </a:rPr>
              <a:t>2019-11-22</a:t>
            </a:r>
            <a:endParaRPr lang="sv-SE"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541188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pPr marL="0" indent="0"/>
            <a:r>
              <a:rPr lang="sv-SE" sz="2800" b="1" dirty="0" err="1"/>
              <a:t>WiN</a:t>
            </a:r>
            <a:r>
              <a:rPr lang="sv-SE" sz="2800" b="1" dirty="0"/>
              <a:t>-aktiviteter på site Studsvik 2018/2019</a:t>
            </a:r>
          </a:p>
        </p:txBody>
      </p:sp>
      <p:sp>
        <p:nvSpPr>
          <p:cNvPr id="4" name="Platshållare för innehåll 2"/>
          <p:cNvSpPr>
            <a:spLocks noGrp="1"/>
          </p:cNvSpPr>
          <p:nvPr/>
        </p:nvSpPr>
        <p:spPr bwMode="auto">
          <a:xfrm>
            <a:off x="418835" y="1756854"/>
            <a:ext cx="7724438" cy="181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285750" indent="-285750" algn="l" defTabSz="681038" rtl="0" eaLnBrk="1" fontAlgn="base" hangingPunct="1">
              <a:lnSpc>
                <a:spcPts val="3600"/>
              </a:lnSpc>
              <a:spcBef>
                <a:spcPts val="200"/>
              </a:spcBef>
              <a:spcAft>
                <a:spcPts val="200"/>
              </a:spcAft>
              <a:buClr>
                <a:srgbClr val="000066"/>
              </a:buClr>
              <a:buFont typeface="Wingdings" pitchFamily="-80" charset="2"/>
              <a:buChar char="l"/>
              <a:defRPr sz="2800">
                <a:solidFill>
                  <a:schemeClr val="tx1"/>
                </a:solidFill>
                <a:latin typeface="+mn-lt"/>
                <a:ea typeface="+mn-ea"/>
                <a:cs typeface="+mn-cs"/>
              </a:defRPr>
            </a:lvl1pPr>
            <a:lvl2pPr marL="681038" indent="-280988" algn="l" defTabSz="681038" rtl="0" eaLnBrk="1" fontAlgn="base" hangingPunct="1">
              <a:lnSpc>
                <a:spcPts val="3200"/>
              </a:lnSpc>
              <a:spcBef>
                <a:spcPts val="200"/>
              </a:spcBef>
              <a:spcAft>
                <a:spcPts val="200"/>
              </a:spcAft>
              <a:buClr>
                <a:srgbClr val="000066"/>
              </a:buClr>
              <a:buChar char="–"/>
              <a:defRPr sz="2800">
                <a:solidFill>
                  <a:schemeClr val="tx1"/>
                </a:solidFill>
                <a:latin typeface="+mn-lt"/>
              </a:defRPr>
            </a:lvl2pPr>
            <a:lvl3pPr marL="1081088" indent="-285750" algn="l" defTabSz="681038" rtl="0" eaLnBrk="1" fontAlgn="base" hangingPunct="1">
              <a:lnSpc>
                <a:spcPts val="3200"/>
              </a:lnSpc>
              <a:spcBef>
                <a:spcPts val="200"/>
              </a:spcBef>
              <a:spcAft>
                <a:spcPts val="200"/>
              </a:spcAft>
              <a:buClr>
                <a:srgbClr val="000066"/>
              </a:buClr>
              <a:buChar char="–"/>
              <a:defRPr sz="2800">
                <a:solidFill>
                  <a:schemeClr val="tx1"/>
                </a:solidFill>
                <a:latin typeface="+mn-lt"/>
              </a:defRPr>
            </a:lvl3pPr>
            <a:lvl4pPr marL="1546225" indent="-284163" algn="l" defTabSz="681038" rtl="0" eaLnBrk="1" fontAlgn="base" hangingPunct="1">
              <a:lnSpc>
                <a:spcPts val="3200"/>
              </a:lnSpc>
              <a:spcBef>
                <a:spcPts val="200"/>
              </a:spcBef>
              <a:spcAft>
                <a:spcPts val="200"/>
              </a:spcAft>
              <a:buClr>
                <a:srgbClr val="000066"/>
              </a:buClr>
              <a:buChar char="–"/>
              <a:defRPr sz="2800">
                <a:solidFill>
                  <a:schemeClr val="tx1"/>
                </a:solidFill>
                <a:latin typeface="+mn-lt"/>
              </a:defRPr>
            </a:lvl4pPr>
            <a:lvl5pPr marL="2057400" indent="-228600" algn="l" defTabSz="681038" rtl="0" eaLnBrk="1" fontAlgn="base" hangingPunct="1">
              <a:spcBef>
                <a:spcPct val="20000"/>
              </a:spcBef>
              <a:spcAft>
                <a:spcPct val="0"/>
              </a:spcAft>
              <a:buChar char="»"/>
              <a:defRPr sz="2000">
                <a:solidFill>
                  <a:schemeClr val="tx1"/>
                </a:solidFill>
                <a:latin typeface="Times New Roman" pitchFamily="-80" charset="0"/>
              </a:defRPr>
            </a:lvl5pPr>
            <a:lvl6pPr marL="2514600" indent="-228600" algn="l" defTabSz="681038" rtl="0" eaLnBrk="1" fontAlgn="base" hangingPunct="1">
              <a:spcBef>
                <a:spcPct val="20000"/>
              </a:spcBef>
              <a:spcAft>
                <a:spcPct val="0"/>
              </a:spcAft>
              <a:buChar char="»"/>
              <a:defRPr sz="2000">
                <a:solidFill>
                  <a:schemeClr val="tx1"/>
                </a:solidFill>
                <a:latin typeface="Times New Roman" pitchFamily="-80" charset="0"/>
              </a:defRPr>
            </a:lvl6pPr>
            <a:lvl7pPr marL="2971800" indent="-228600" algn="l" defTabSz="681038" rtl="0" eaLnBrk="1" fontAlgn="base" hangingPunct="1">
              <a:spcBef>
                <a:spcPct val="20000"/>
              </a:spcBef>
              <a:spcAft>
                <a:spcPct val="0"/>
              </a:spcAft>
              <a:buChar char="»"/>
              <a:defRPr sz="2000">
                <a:solidFill>
                  <a:schemeClr val="tx1"/>
                </a:solidFill>
                <a:latin typeface="Times New Roman" pitchFamily="-80" charset="0"/>
              </a:defRPr>
            </a:lvl7pPr>
            <a:lvl8pPr marL="3429000" indent="-228600" algn="l" defTabSz="681038" rtl="0" eaLnBrk="1" fontAlgn="base" hangingPunct="1">
              <a:spcBef>
                <a:spcPct val="20000"/>
              </a:spcBef>
              <a:spcAft>
                <a:spcPct val="0"/>
              </a:spcAft>
              <a:buChar char="»"/>
              <a:defRPr sz="2000">
                <a:solidFill>
                  <a:schemeClr val="tx1"/>
                </a:solidFill>
                <a:latin typeface="Times New Roman" pitchFamily="-80" charset="0"/>
              </a:defRPr>
            </a:lvl8pPr>
            <a:lvl9pPr marL="3886200" indent="-228600" algn="l" defTabSz="681038" rtl="0" eaLnBrk="1" fontAlgn="base" hangingPunct="1">
              <a:spcBef>
                <a:spcPct val="20000"/>
              </a:spcBef>
              <a:spcAft>
                <a:spcPct val="0"/>
              </a:spcAft>
              <a:buChar char="»"/>
              <a:defRPr sz="2000">
                <a:solidFill>
                  <a:schemeClr val="tx1"/>
                </a:solidFill>
                <a:latin typeface="Times New Roman" pitchFamily="-80" charset="0"/>
              </a:defRPr>
            </a:lvl9pPr>
          </a:lstStyle>
          <a:p>
            <a:pPr>
              <a:lnSpc>
                <a:spcPct val="100000"/>
              </a:lnSpc>
              <a:spcBef>
                <a:spcPts val="1200"/>
              </a:spcBef>
              <a:spcAft>
                <a:spcPts val="0"/>
              </a:spcAft>
              <a:buSzPct val="50000"/>
              <a:buFont typeface="Wingdings" panose="05000000000000000000" pitchFamily="2" charset="2"/>
              <a:buChar char="Ø"/>
            </a:pPr>
            <a:r>
              <a:rPr lang="sv-SE" sz="2400" dirty="0">
                <a:solidFill>
                  <a:srgbClr val="000000"/>
                </a:solidFill>
              </a:rPr>
              <a:t>Drygt 20 medlemmar (från SVAFO, SNAB, Cyclife och KSU)</a:t>
            </a:r>
          </a:p>
          <a:p>
            <a:pPr>
              <a:lnSpc>
                <a:spcPct val="100000"/>
              </a:lnSpc>
              <a:spcBef>
                <a:spcPts val="1200"/>
              </a:spcBef>
              <a:spcAft>
                <a:spcPts val="0"/>
              </a:spcAft>
              <a:buSzPct val="50000"/>
              <a:buFont typeface="Wingdings" panose="05000000000000000000" pitchFamily="2" charset="2"/>
              <a:buChar char="Ø"/>
            </a:pPr>
            <a:r>
              <a:rPr lang="sv-SE" sz="2400" dirty="0">
                <a:solidFill>
                  <a:srgbClr val="000000"/>
                </a:solidFill>
              </a:rPr>
              <a:t>Månatliga lunchmöten</a:t>
            </a:r>
          </a:p>
          <a:p>
            <a:pPr>
              <a:lnSpc>
                <a:spcPct val="100000"/>
              </a:lnSpc>
              <a:spcBef>
                <a:spcPts val="1200"/>
              </a:spcBef>
              <a:spcAft>
                <a:spcPts val="0"/>
              </a:spcAft>
              <a:buSzPct val="50000"/>
              <a:buFont typeface="Wingdings" panose="05000000000000000000" pitchFamily="2" charset="2"/>
              <a:buChar char="Ø"/>
            </a:pPr>
            <a:endParaRPr lang="sv-SE" sz="2400" dirty="0">
              <a:solidFill>
                <a:srgbClr val="000000"/>
              </a:solidFill>
            </a:endParaRPr>
          </a:p>
          <a:p>
            <a:pPr marL="0" indent="0">
              <a:lnSpc>
                <a:spcPct val="100000"/>
              </a:lnSpc>
              <a:spcBef>
                <a:spcPts val="1200"/>
              </a:spcBef>
              <a:spcAft>
                <a:spcPts val="0"/>
              </a:spcAft>
              <a:buSzPct val="50000"/>
              <a:buFont typeface="Wingdings" pitchFamily="-80" charset="2"/>
              <a:buNone/>
            </a:pPr>
            <a:endParaRPr lang="sv-SE" sz="2400" dirty="0">
              <a:solidFill>
                <a:srgbClr val="000000"/>
              </a:solidFill>
            </a:endParaRPr>
          </a:p>
        </p:txBody>
      </p:sp>
      <p:sp>
        <p:nvSpPr>
          <p:cNvPr id="5" name="Platshållare för datum 3">
            <a:extLst>
              <a:ext uri="{FF2B5EF4-FFF2-40B4-BE49-F238E27FC236}">
                <a16:creationId xmlns:a16="http://schemas.microsoft.com/office/drawing/2014/main" xmlns="" id="{7C6FD711-F7B9-B54E-9CC4-E8E3862D84F6}"/>
              </a:ext>
            </a:extLst>
          </p:cNvPr>
          <p:cNvSpPr txBox="1">
            <a:spLocks/>
          </p:cNvSpPr>
          <p:nvPr/>
        </p:nvSpPr>
        <p:spPr>
          <a:xfrm>
            <a:off x="251520" y="6381328"/>
            <a:ext cx="1082997" cy="288032"/>
          </a:xfrm>
          <a:prstGeom prst="rect">
            <a:avLst/>
          </a:prstGeom>
          <a:noFill/>
        </p:spPr>
        <p:txBody>
          <a:bodyPr/>
          <a:lstStyle>
            <a:defPPr>
              <a:defRPr lang="sv-SE"/>
            </a:defPPr>
            <a:lvl1pPr marL="0" algn="l" defTabSz="914400" rtl="0" eaLnBrk="1" latinLnBrk="0" hangingPunct="1">
              <a:defRPr sz="2800" kern="1200">
                <a:solidFill>
                  <a:schemeClr val="tx1"/>
                </a:solidFill>
                <a:latin typeface="Arial" charset="0"/>
                <a:ea typeface="+mn-ea"/>
                <a:cs typeface="+mn-cs"/>
              </a:defRPr>
            </a:lvl1pPr>
            <a:lvl2pPr marL="742950" indent="-285750" algn="l" defTabSz="914400" rtl="0" eaLnBrk="1" latinLnBrk="0" hangingPunct="1">
              <a:defRPr sz="2800" kern="1200">
                <a:solidFill>
                  <a:schemeClr val="tx1"/>
                </a:solidFill>
                <a:latin typeface="Arial" charset="0"/>
                <a:ea typeface="+mn-ea"/>
                <a:cs typeface="+mn-cs"/>
              </a:defRPr>
            </a:lvl2pPr>
            <a:lvl3pPr marL="1143000" indent="-228600" algn="l" defTabSz="914400" rtl="0" eaLnBrk="1" latinLnBrk="0" hangingPunct="1">
              <a:defRPr sz="2800" kern="1200">
                <a:solidFill>
                  <a:schemeClr val="tx1"/>
                </a:solidFill>
                <a:latin typeface="Arial" charset="0"/>
                <a:ea typeface="+mn-ea"/>
                <a:cs typeface="+mn-cs"/>
              </a:defRPr>
            </a:lvl3pPr>
            <a:lvl4pPr marL="1600200" indent="-228600" algn="l" defTabSz="914400" rtl="0" eaLnBrk="1" latinLnBrk="0" hangingPunct="1">
              <a:defRPr sz="2800" kern="1200">
                <a:solidFill>
                  <a:schemeClr val="tx1"/>
                </a:solidFill>
                <a:latin typeface="Arial" charset="0"/>
                <a:ea typeface="+mn-ea"/>
                <a:cs typeface="+mn-cs"/>
              </a:defRPr>
            </a:lvl4pPr>
            <a:lvl5pPr marL="2057400" indent="-228600" algn="l" defTabSz="914400" rtl="0" eaLnBrk="1" latinLnBrk="0" hangingPunct="1">
              <a:defRPr sz="2800"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sz="2800"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sz="2800"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sz="2800"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sz="2800" kern="1200">
                <a:solidFill>
                  <a:schemeClr val="tx1"/>
                </a:solidFill>
                <a:latin typeface="Arial" charset="0"/>
                <a:ea typeface="+mn-ea"/>
                <a:cs typeface="+mn-cs"/>
              </a:defRPr>
            </a:lvl9pPr>
          </a:lstStyle>
          <a:p>
            <a:r>
              <a:rPr lang="sv-SE" sz="1200" dirty="0" smtClean="0">
                <a:latin typeface="Calibri" panose="020F0502020204030204" pitchFamily="34" charset="0"/>
                <a:cs typeface="Calibri" panose="020F0502020204030204" pitchFamily="34" charset="0"/>
              </a:rPr>
              <a:t>2019-11-22</a:t>
            </a:r>
            <a:endParaRPr lang="sv-SE"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450668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27th Women in Nuclear Global Annual Conference - Madrid 2019">
            <a:hlinkClick r:id="" action="ppaction://media"/>
            <a:extLst>
              <a:ext uri="{FF2B5EF4-FFF2-40B4-BE49-F238E27FC236}">
                <a16:creationId xmlns:a16="http://schemas.microsoft.com/office/drawing/2014/main" xmlns="" id="{65EE4BA1-93C9-4388-8861-BFD27A8F447D}"/>
              </a:ext>
            </a:extLst>
          </p:cNvPr>
          <p:cNvPicPr>
            <a:picLocks noRot="1" noChangeAspect="1"/>
          </p:cNvPicPr>
          <p:nvPr>
            <a:videoFile r:link="rId1"/>
          </p:nvPr>
        </p:nvPicPr>
        <p:blipFill>
          <a:blip r:embed="rId4"/>
          <a:stretch>
            <a:fillRect/>
          </a:stretch>
        </p:blipFill>
        <p:spPr>
          <a:xfrm>
            <a:off x="355532" y="1700808"/>
            <a:ext cx="7743956" cy="4355976"/>
          </a:xfrm>
          <a:prstGeom prst="rect">
            <a:avLst/>
          </a:prstGeom>
        </p:spPr>
      </p:pic>
    </p:spTree>
    <p:extLst>
      <p:ext uri="{BB962C8B-B14F-4D97-AF65-F5344CB8AC3E}">
        <p14:creationId xmlns:p14="http://schemas.microsoft.com/office/powerpoint/2010/main" val="12206872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1"/>
          <p:cNvSpPr>
            <a:spLocks noGrp="1"/>
          </p:cNvSpPr>
          <p:nvPr>
            <p:ph type="title"/>
          </p:nvPr>
        </p:nvSpPr>
        <p:spPr>
          <a:xfrm>
            <a:off x="406400" y="692696"/>
            <a:ext cx="6673850" cy="507454"/>
          </a:xfrm>
        </p:spPr>
        <p:txBody>
          <a:bodyPr/>
          <a:lstStyle/>
          <a:p>
            <a:r>
              <a:rPr lang="sv-SE" sz="2800" b="1" dirty="0"/>
              <a:t>27th WIN Global konferens</a:t>
            </a:r>
          </a:p>
        </p:txBody>
      </p:sp>
      <p:pic>
        <p:nvPicPr>
          <p:cNvPr id="6" name="Picture 2" descr="27th WiN Global Conference . Group Photo">
            <a:hlinkClick r:id="rId3"/>
            <a:extLst>
              <a:ext uri="{FF2B5EF4-FFF2-40B4-BE49-F238E27FC236}">
                <a16:creationId xmlns:a16="http://schemas.microsoft.com/office/drawing/2014/main" xmlns="" id="{C6080394-98B1-44BC-AC9F-A568365A99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1844824"/>
            <a:ext cx="8737689" cy="4045526"/>
          </a:xfrm>
          <a:prstGeom prst="rect">
            <a:avLst/>
          </a:prstGeom>
          <a:noFill/>
          <a:extLst>
            <a:ext uri="{909E8E84-426E-40DD-AFC4-6F175D3DCCD1}">
              <a14:hiddenFill xmlns:a14="http://schemas.microsoft.com/office/drawing/2010/main">
                <a:solidFill>
                  <a:srgbClr val="FFFFFF"/>
                </a:solidFill>
              </a14:hiddenFill>
            </a:ext>
          </a:extLst>
        </p:spPr>
      </p:pic>
      <p:sp>
        <p:nvSpPr>
          <p:cNvPr id="2" name="textruta 1">
            <a:extLst>
              <a:ext uri="{FF2B5EF4-FFF2-40B4-BE49-F238E27FC236}">
                <a16:creationId xmlns:a16="http://schemas.microsoft.com/office/drawing/2014/main" xmlns="" id="{EBB2AAD4-0A92-154F-917D-9440DFB05DB7}"/>
              </a:ext>
            </a:extLst>
          </p:cNvPr>
          <p:cNvSpPr txBox="1"/>
          <p:nvPr/>
        </p:nvSpPr>
        <p:spPr>
          <a:xfrm>
            <a:off x="2915816" y="6138407"/>
            <a:ext cx="2710999" cy="369332"/>
          </a:xfrm>
          <a:prstGeom prst="rect">
            <a:avLst/>
          </a:prstGeom>
          <a:noFill/>
        </p:spPr>
        <p:txBody>
          <a:bodyPr wrap="none" rtlCol="0">
            <a:spAutoFit/>
          </a:bodyPr>
          <a:lstStyle/>
          <a:p>
            <a:r>
              <a:rPr lang="sv-SE" b="1" dirty="0"/>
              <a:t>Madrid 17-21 Juni 2019</a:t>
            </a:r>
            <a:endParaRPr lang="sv-SE" dirty="0"/>
          </a:p>
        </p:txBody>
      </p:sp>
      <p:sp>
        <p:nvSpPr>
          <p:cNvPr id="8" name="Platshållare för datum 3">
            <a:extLst>
              <a:ext uri="{FF2B5EF4-FFF2-40B4-BE49-F238E27FC236}">
                <a16:creationId xmlns:a16="http://schemas.microsoft.com/office/drawing/2014/main" xmlns="" id="{BA5D72B1-6756-E448-A185-FB8A205B5ADE}"/>
              </a:ext>
            </a:extLst>
          </p:cNvPr>
          <p:cNvSpPr txBox="1">
            <a:spLocks/>
          </p:cNvSpPr>
          <p:nvPr/>
        </p:nvSpPr>
        <p:spPr>
          <a:xfrm>
            <a:off x="251520" y="6381328"/>
            <a:ext cx="1082997" cy="288032"/>
          </a:xfrm>
          <a:prstGeom prst="rect">
            <a:avLst/>
          </a:prstGeom>
          <a:noFill/>
        </p:spPr>
        <p:txBody>
          <a:bodyPr/>
          <a:lstStyle>
            <a:defPPr>
              <a:defRPr lang="sv-SE"/>
            </a:defPPr>
            <a:lvl1pPr marL="0" algn="l" defTabSz="914400" rtl="0" eaLnBrk="1" latinLnBrk="0" hangingPunct="1">
              <a:defRPr sz="2800" kern="1200">
                <a:solidFill>
                  <a:schemeClr val="tx1"/>
                </a:solidFill>
                <a:latin typeface="Arial" charset="0"/>
                <a:ea typeface="+mn-ea"/>
                <a:cs typeface="+mn-cs"/>
              </a:defRPr>
            </a:lvl1pPr>
            <a:lvl2pPr marL="742950" indent="-285750" algn="l" defTabSz="914400" rtl="0" eaLnBrk="1" latinLnBrk="0" hangingPunct="1">
              <a:defRPr sz="2800" kern="1200">
                <a:solidFill>
                  <a:schemeClr val="tx1"/>
                </a:solidFill>
                <a:latin typeface="Arial" charset="0"/>
                <a:ea typeface="+mn-ea"/>
                <a:cs typeface="+mn-cs"/>
              </a:defRPr>
            </a:lvl2pPr>
            <a:lvl3pPr marL="1143000" indent="-228600" algn="l" defTabSz="914400" rtl="0" eaLnBrk="1" latinLnBrk="0" hangingPunct="1">
              <a:defRPr sz="2800" kern="1200">
                <a:solidFill>
                  <a:schemeClr val="tx1"/>
                </a:solidFill>
                <a:latin typeface="Arial" charset="0"/>
                <a:ea typeface="+mn-ea"/>
                <a:cs typeface="+mn-cs"/>
              </a:defRPr>
            </a:lvl3pPr>
            <a:lvl4pPr marL="1600200" indent="-228600" algn="l" defTabSz="914400" rtl="0" eaLnBrk="1" latinLnBrk="0" hangingPunct="1">
              <a:defRPr sz="2800" kern="1200">
                <a:solidFill>
                  <a:schemeClr val="tx1"/>
                </a:solidFill>
                <a:latin typeface="Arial" charset="0"/>
                <a:ea typeface="+mn-ea"/>
                <a:cs typeface="+mn-cs"/>
              </a:defRPr>
            </a:lvl4pPr>
            <a:lvl5pPr marL="2057400" indent="-228600" algn="l" defTabSz="914400" rtl="0" eaLnBrk="1" latinLnBrk="0" hangingPunct="1">
              <a:defRPr sz="2800"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sz="2800"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sz="2800"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sz="2800"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sz="2800" kern="1200">
                <a:solidFill>
                  <a:schemeClr val="tx1"/>
                </a:solidFill>
                <a:latin typeface="Arial" charset="0"/>
                <a:ea typeface="+mn-ea"/>
                <a:cs typeface="+mn-cs"/>
              </a:defRPr>
            </a:lvl9pPr>
          </a:lstStyle>
          <a:p>
            <a:endParaRPr lang="sv-SE"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872918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6059606" cy="971550"/>
          </a:xfrm>
        </p:spPr>
        <p:txBody>
          <a:bodyPr/>
          <a:lstStyle/>
          <a:p>
            <a:pPr algn="ctr"/>
            <a:r>
              <a:rPr lang="en-US" dirty="0"/>
              <a:t/>
            </a:r>
            <a:br>
              <a:rPr lang="en-US" dirty="0"/>
            </a:br>
            <a:r>
              <a:rPr lang="en-US" b="1" dirty="0" err="1"/>
              <a:t>Konferensen</a:t>
            </a:r>
            <a:r>
              <a:rPr lang="en-US" b="1" dirty="0"/>
              <a:t> </a:t>
            </a:r>
            <a:r>
              <a:rPr lang="en-US" b="1" dirty="0" err="1"/>
              <a:t>adresserade</a:t>
            </a:r>
            <a:r>
              <a:rPr lang="en-US" b="1" dirty="0"/>
              <a:t> </a:t>
            </a:r>
            <a:r>
              <a:rPr lang="en-US" b="1" dirty="0" err="1"/>
              <a:t>följande</a:t>
            </a:r>
            <a:r>
              <a:rPr lang="en-US" b="1" dirty="0"/>
              <a:t> </a:t>
            </a:r>
            <a:r>
              <a:rPr lang="en-US" b="1" dirty="0" err="1"/>
              <a:t>huvudområden</a:t>
            </a:r>
            <a:endParaRPr lang="en-US" dirty="0"/>
          </a:p>
        </p:txBody>
      </p:sp>
      <p:sp>
        <p:nvSpPr>
          <p:cNvPr id="5" name="Rectangle 4">
            <a:extLst>
              <a:ext uri="{FF2B5EF4-FFF2-40B4-BE49-F238E27FC236}">
                <a16:creationId xmlns:a16="http://schemas.microsoft.com/office/drawing/2014/main" xmlns="" id="{C9A487B0-F0FC-438A-AD2B-087B4F8B09ED}"/>
              </a:ext>
            </a:extLst>
          </p:cNvPr>
          <p:cNvSpPr/>
          <p:nvPr/>
        </p:nvSpPr>
        <p:spPr>
          <a:xfrm>
            <a:off x="899592" y="1916832"/>
            <a:ext cx="7200800" cy="2954655"/>
          </a:xfrm>
          <a:prstGeom prst="rect">
            <a:avLst/>
          </a:prstGeom>
        </p:spPr>
        <p:txBody>
          <a:bodyPr wrap="square">
            <a:spAutoFit/>
          </a:bodyPr>
          <a:lstStyle/>
          <a:p>
            <a:pPr>
              <a:buFont typeface="Arial" panose="020B0604020202020204" pitchFamily="34" charset="0"/>
              <a:buChar char="•"/>
            </a:pPr>
            <a:r>
              <a:rPr lang="en-US" sz="2400" dirty="0" err="1"/>
              <a:t>Långsiktiga</a:t>
            </a:r>
            <a:r>
              <a:rPr lang="en-US" sz="2400" dirty="0"/>
              <a:t> </a:t>
            </a:r>
            <a:r>
              <a:rPr lang="en-US" sz="2400" dirty="0" err="1"/>
              <a:t>och</a:t>
            </a:r>
            <a:r>
              <a:rPr lang="en-US" sz="2400" dirty="0"/>
              <a:t> </a:t>
            </a:r>
            <a:r>
              <a:rPr lang="en-US" sz="2400" dirty="0" err="1"/>
              <a:t>hållbart</a:t>
            </a:r>
            <a:r>
              <a:rPr lang="en-US" sz="2400" dirty="0"/>
              <a:t> </a:t>
            </a:r>
            <a:r>
              <a:rPr lang="en-US" sz="2400" dirty="0" err="1"/>
              <a:t>sätt</a:t>
            </a:r>
            <a:r>
              <a:rPr lang="en-US" sz="2400" dirty="0"/>
              <a:t> </a:t>
            </a:r>
            <a:r>
              <a:rPr lang="en-US" sz="2400" dirty="0" err="1"/>
              <a:t>att</a:t>
            </a:r>
            <a:r>
              <a:rPr lang="en-US" sz="2400" dirty="0"/>
              <a:t> </a:t>
            </a:r>
            <a:r>
              <a:rPr lang="en-US" sz="2400" dirty="0" err="1"/>
              <a:t>driva</a:t>
            </a:r>
            <a:r>
              <a:rPr lang="en-US" sz="2400" dirty="0"/>
              <a:t> KKV</a:t>
            </a:r>
          </a:p>
          <a:p>
            <a:pPr>
              <a:buFont typeface="Arial" panose="020B0604020202020204" pitchFamily="34" charset="0"/>
              <a:buChar char="•"/>
            </a:pPr>
            <a:r>
              <a:rPr lang="en-US" sz="2400" dirty="0"/>
              <a:t>Innovation </a:t>
            </a:r>
            <a:r>
              <a:rPr lang="en-US" sz="2400" dirty="0" err="1"/>
              <a:t>och</a:t>
            </a:r>
            <a:r>
              <a:rPr lang="en-US" sz="2400" dirty="0"/>
              <a:t> </a:t>
            </a:r>
            <a:r>
              <a:rPr lang="en-US" sz="2400" dirty="0" err="1"/>
              <a:t>Teknologi</a:t>
            </a:r>
            <a:endParaRPr lang="en-US" sz="2400" dirty="0"/>
          </a:p>
          <a:p>
            <a:pPr>
              <a:buFont typeface="Arial" panose="020B0604020202020204" pitchFamily="34" charset="0"/>
              <a:buChar char="•"/>
            </a:pPr>
            <a:r>
              <a:rPr lang="en-US" sz="2400" dirty="0" err="1"/>
              <a:t>Joniserad</a:t>
            </a:r>
            <a:r>
              <a:rPr lang="en-US" sz="2400" dirty="0"/>
              <a:t> </a:t>
            </a:r>
            <a:r>
              <a:rPr lang="en-US" sz="2400" dirty="0" err="1"/>
              <a:t>strålning</a:t>
            </a:r>
            <a:r>
              <a:rPr lang="en-US" sz="2400" dirty="0"/>
              <a:t> </a:t>
            </a:r>
            <a:r>
              <a:rPr lang="en-US" sz="2400" dirty="0" err="1"/>
              <a:t>och</a:t>
            </a:r>
            <a:r>
              <a:rPr lang="en-US" sz="2400" dirty="0"/>
              <a:t> </a:t>
            </a:r>
            <a:r>
              <a:rPr lang="en-US" sz="2400" dirty="0" err="1"/>
              <a:t>dess</a:t>
            </a:r>
            <a:r>
              <a:rPr lang="en-US" sz="2400" dirty="0"/>
              <a:t> </a:t>
            </a:r>
            <a:r>
              <a:rPr lang="en-US" sz="2400" dirty="0" err="1"/>
              <a:t>tillämpningsområden</a:t>
            </a:r>
            <a:endParaRPr lang="en-US" sz="2400" dirty="0"/>
          </a:p>
          <a:p>
            <a:pPr>
              <a:buFont typeface="Arial" panose="020B0604020202020204" pitchFamily="34" charset="0"/>
              <a:buChar char="•"/>
            </a:pPr>
            <a:r>
              <a:rPr lang="en-US" sz="2400" dirty="0"/>
              <a:t>Women in Nuclear </a:t>
            </a:r>
            <a:r>
              <a:rPr lang="en-US" sz="2400" dirty="0" err="1"/>
              <a:t>Sektorer</a:t>
            </a:r>
            <a:endParaRPr lang="en-US" sz="2400" dirty="0"/>
          </a:p>
          <a:p>
            <a:pPr>
              <a:buFont typeface="Arial" panose="020B0604020202020204" pitchFamily="34" charset="0"/>
              <a:buChar char="•"/>
            </a:pPr>
            <a:r>
              <a:rPr lang="en-US" sz="2400" dirty="0" err="1"/>
              <a:t>Utbildning</a:t>
            </a:r>
            <a:r>
              <a:rPr lang="en-US" sz="2400" dirty="0"/>
              <a:t> </a:t>
            </a:r>
            <a:r>
              <a:rPr lang="en-US" sz="2400" dirty="0" err="1"/>
              <a:t>och</a:t>
            </a:r>
            <a:r>
              <a:rPr lang="en-US" sz="2400" dirty="0"/>
              <a:t> </a:t>
            </a:r>
            <a:r>
              <a:rPr lang="en-US" sz="2400" dirty="0" err="1"/>
              <a:t>träning</a:t>
            </a:r>
            <a:endParaRPr lang="en-US" sz="2400" dirty="0"/>
          </a:p>
          <a:p>
            <a:pPr>
              <a:buFont typeface="Arial" panose="020B0604020202020204" pitchFamily="34" charset="0"/>
              <a:buChar char="•"/>
            </a:pPr>
            <a:r>
              <a:rPr lang="en-US" sz="2400" dirty="0" err="1">
                <a:effectLst/>
              </a:rPr>
              <a:t>Mentorskap</a:t>
            </a:r>
            <a:endParaRPr lang="en-US" sz="2400" dirty="0">
              <a:effectLst/>
            </a:endParaRPr>
          </a:p>
          <a:p>
            <a:pPr>
              <a:buFont typeface="Arial" panose="020B0604020202020204" pitchFamily="34" charset="0"/>
              <a:buChar char="•"/>
            </a:pPr>
            <a:r>
              <a:rPr lang="en-US" sz="2400" dirty="0" err="1"/>
              <a:t>Presentationer</a:t>
            </a:r>
            <a:r>
              <a:rPr lang="en-US" sz="2400" dirty="0"/>
              <a:t> </a:t>
            </a:r>
            <a:r>
              <a:rPr lang="en-US" sz="2400" dirty="0" err="1"/>
              <a:t>i</a:t>
            </a:r>
            <a:r>
              <a:rPr lang="en-US" sz="2400" dirty="0"/>
              <a:t> form av </a:t>
            </a:r>
            <a:r>
              <a:rPr lang="en-US" sz="2400" dirty="0" err="1"/>
              <a:t>posterutställning</a:t>
            </a:r>
            <a:r>
              <a:rPr lang="en-US" sz="2400" dirty="0"/>
              <a:t> av arb.</a:t>
            </a:r>
          </a:p>
          <a:p>
            <a:pPr>
              <a:buFont typeface="Arial" panose="020B0604020202020204" pitchFamily="34" charset="0"/>
              <a:buChar char="•"/>
            </a:pPr>
            <a:endParaRPr lang="en-US" dirty="0">
              <a:effectLst/>
            </a:endParaRPr>
          </a:p>
        </p:txBody>
      </p:sp>
      <p:sp>
        <p:nvSpPr>
          <p:cNvPr id="6" name="Platshållare för datum 3">
            <a:extLst>
              <a:ext uri="{FF2B5EF4-FFF2-40B4-BE49-F238E27FC236}">
                <a16:creationId xmlns:a16="http://schemas.microsoft.com/office/drawing/2014/main" xmlns="" id="{1DB4ED19-3B20-8345-8356-2FA5941FE9B0}"/>
              </a:ext>
            </a:extLst>
          </p:cNvPr>
          <p:cNvSpPr txBox="1">
            <a:spLocks/>
          </p:cNvSpPr>
          <p:nvPr/>
        </p:nvSpPr>
        <p:spPr>
          <a:xfrm>
            <a:off x="251520" y="6381328"/>
            <a:ext cx="1082997" cy="288032"/>
          </a:xfrm>
          <a:prstGeom prst="rect">
            <a:avLst/>
          </a:prstGeom>
          <a:noFill/>
        </p:spPr>
        <p:txBody>
          <a:bodyPr/>
          <a:lstStyle>
            <a:defPPr>
              <a:defRPr lang="sv-SE"/>
            </a:defPPr>
            <a:lvl1pPr marL="0" algn="l" defTabSz="914400" rtl="0" eaLnBrk="1" latinLnBrk="0" hangingPunct="1">
              <a:defRPr sz="2800" kern="1200">
                <a:solidFill>
                  <a:schemeClr val="tx1"/>
                </a:solidFill>
                <a:latin typeface="Arial" charset="0"/>
                <a:ea typeface="+mn-ea"/>
                <a:cs typeface="+mn-cs"/>
              </a:defRPr>
            </a:lvl1pPr>
            <a:lvl2pPr marL="742950" indent="-285750" algn="l" defTabSz="914400" rtl="0" eaLnBrk="1" latinLnBrk="0" hangingPunct="1">
              <a:defRPr sz="2800" kern="1200">
                <a:solidFill>
                  <a:schemeClr val="tx1"/>
                </a:solidFill>
                <a:latin typeface="Arial" charset="0"/>
                <a:ea typeface="+mn-ea"/>
                <a:cs typeface="+mn-cs"/>
              </a:defRPr>
            </a:lvl2pPr>
            <a:lvl3pPr marL="1143000" indent="-228600" algn="l" defTabSz="914400" rtl="0" eaLnBrk="1" latinLnBrk="0" hangingPunct="1">
              <a:defRPr sz="2800" kern="1200">
                <a:solidFill>
                  <a:schemeClr val="tx1"/>
                </a:solidFill>
                <a:latin typeface="Arial" charset="0"/>
                <a:ea typeface="+mn-ea"/>
                <a:cs typeface="+mn-cs"/>
              </a:defRPr>
            </a:lvl3pPr>
            <a:lvl4pPr marL="1600200" indent="-228600" algn="l" defTabSz="914400" rtl="0" eaLnBrk="1" latinLnBrk="0" hangingPunct="1">
              <a:defRPr sz="2800" kern="1200">
                <a:solidFill>
                  <a:schemeClr val="tx1"/>
                </a:solidFill>
                <a:latin typeface="Arial" charset="0"/>
                <a:ea typeface="+mn-ea"/>
                <a:cs typeface="+mn-cs"/>
              </a:defRPr>
            </a:lvl4pPr>
            <a:lvl5pPr marL="2057400" indent="-228600" algn="l" defTabSz="914400" rtl="0" eaLnBrk="1" latinLnBrk="0" hangingPunct="1">
              <a:defRPr sz="2800"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sz="2800"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sz="2800"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sz="2800"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sz="2800" kern="1200">
                <a:solidFill>
                  <a:schemeClr val="tx1"/>
                </a:solidFill>
                <a:latin typeface="Arial" charset="0"/>
                <a:ea typeface="+mn-ea"/>
                <a:cs typeface="+mn-cs"/>
              </a:defRPr>
            </a:lvl9pPr>
          </a:lstStyle>
          <a:p>
            <a:endParaRPr lang="sv-SE"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107980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21B0F79-83A6-4BEB-8E68-FC88F343F353}"/>
              </a:ext>
            </a:extLst>
          </p:cNvPr>
          <p:cNvSpPr>
            <a:spLocks noGrp="1"/>
          </p:cNvSpPr>
          <p:nvPr>
            <p:ph type="title"/>
          </p:nvPr>
        </p:nvSpPr>
        <p:spPr/>
        <p:txBody>
          <a:bodyPr/>
          <a:lstStyle/>
          <a:p>
            <a:r>
              <a:rPr lang="sv-SE" b="1" dirty="0"/>
              <a:t>Prisutdelning</a:t>
            </a:r>
            <a:r>
              <a:rPr lang="sv-SE" dirty="0"/>
              <a:t>: </a:t>
            </a:r>
            <a:r>
              <a:rPr lang="sv-SE" altLang="sv-SE" sz="1800" dirty="0">
                <a:solidFill>
                  <a:srgbClr val="333333"/>
                </a:solidFill>
                <a:latin typeface="Helvetica Neue"/>
              </a:rPr>
              <a:t>WIN </a:t>
            </a:r>
            <a:r>
              <a:rPr lang="sv-SE" altLang="sv-SE" sz="1800" dirty="0" err="1">
                <a:solidFill>
                  <a:srgbClr val="333333"/>
                </a:solidFill>
                <a:latin typeface="Helvetica Neue"/>
              </a:rPr>
              <a:t>Honorary</a:t>
            </a:r>
            <a:r>
              <a:rPr lang="sv-SE" altLang="sv-SE" sz="1800" dirty="0">
                <a:solidFill>
                  <a:srgbClr val="333333"/>
                </a:solidFill>
                <a:latin typeface="Helvetica Neue"/>
              </a:rPr>
              <a:t> Award; </a:t>
            </a:r>
            <a:r>
              <a:rPr lang="en-US" sz="1800" dirty="0" err="1"/>
              <a:t>WiN</a:t>
            </a:r>
            <a:r>
              <a:rPr lang="en-US" sz="1800" dirty="0"/>
              <a:t> Award </a:t>
            </a:r>
            <a:endParaRPr lang="sv-SE" sz="1800" dirty="0"/>
          </a:p>
        </p:txBody>
      </p:sp>
      <p:pic>
        <p:nvPicPr>
          <p:cNvPr id="5122" name="Picture 2" descr="Eva Gayne receiving the WiN Honorary Award from WiN Global President, Gabriele Voigt">
            <a:hlinkClick r:id="rId3"/>
            <a:extLst>
              <a:ext uri="{FF2B5EF4-FFF2-40B4-BE49-F238E27FC236}">
                <a16:creationId xmlns:a16="http://schemas.microsoft.com/office/drawing/2014/main" xmlns="" id="{B6FD6F58-66E5-46DF-B8B0-89BA82BC96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8041" y="1470783"/>
            <a:ext cx="28575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Maria Luisa Castaño receiving the WiN Award from WiN Global President Gabriele Voigt">
            <a:hlinkClick r:id="rId5"/>
            <a:extLst>
              <a:ext uri="{FF2B5EF4-FFF2-40B4-BE49-F238E27FC236}">
                <a16:creationId xmlns:a16="http://schemas.microsoft.com/office/drawing/2014/main" xmlns="" id="{78FAAFE7-34EE-4731-9376-3D215B36BC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38928" y="4221882"/>
            <a:ext cx="2857500" cy="1905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xmlns="" id="{BB30417E-3A69-409E-931A-4AAE3D1C6B1F}"/>
              </a:ext>
            </a:extLst>
          </p:cNvPr>
          <p:cNvSpPr/>
          <p:nvPr/>
        </p:nvSpPr>
        <p:spPr>
          <a:xfrm>
            <a:off x="1947717" y="3501102"/>
            <a:ext cx="3072820" cy="430887"/>
          </a:xfrm>
          <a:prstGeom prst="rect">
            <a:avLst/>
          </a:prstGeom>
        </p:spPr>
        <p:txBody>
          <a:bodyPr wrap="square">
            <a:spAutoFit/>
          </a:bodyPr>
          <a:lstStyle/>
          <a:p>
            <a:pPr lvl="0"/>
            <a:r>
              <a:rPr lang="sv-SE" altLang="sv-SE" sz="1100" dirty="0">
                <a:solidFill>
                  <a:srgbClr val="333333"/>
                </a:solidFill>
                <a:latin typeface="Helvetica Neue"/>
              </a:rPr>
              <a:t>Eva </a:t>
            </a:r>
            <a:r>
              <a:rPr lang="sv-SE" altLang="sv-SE" sz="1100" dirty="0" err="1">
                <a:solidFill>
                  <a:srgbClr val="333333"/>
                </a:solidFill>
                <a:latin typeface="Helvetica Neue"/>
              </a:rPr>
              <a:t>Gayne</a:t>
            </a:r>
            <a:r>
              <a:rPr lang="sv-SE" altLang="sv-SE" sz="1100" dirty="0">
                <a:solidFill>
                  <a:srgbClr val="333333"/>
                </a:solidFill>
                <a:latin typeface="Helvetica Neue"/>
              </a:rPr>
              <a:t> </a:t>
            </a:r>
            <a:r>
              <a:rPr lang="sv-SE" altLang="sv-SE" sz="1100" dirty="0" err="1">
                <a:solidFill>
                  <a:srgbClr val="333333"/>
                </a:solidFill>
                <a:latin typeface="Helvetica Neue"/>
              </a:rPr>
              <a:t>receiving</a:t>
            </a:r>
            <a:r>
              <a:rPr lang="sv-SE" altLang="sv-SE" sz="1100" dirty="0">
                <a:solidFill>
                  <a:srgbClr val="333333"/>
                </a:solidFill>
                <a:latin typeface="Helvetica Neue"/>
              </a:rPr>
              <a:t> the </a:t>
            </a:r>
            <a:r>
              <a:rPr lang="sv-SE" altLang="sv-SE" sz="1100" dirty="0" err="1">
                <a:solidFill>
                  <a:srgbClr val="333333"/>
                </a:solidFill>
                <a:latin typeface="Helvetica Neue"/>
              </a:rPr>
              <a:t>WiN</a:t>
            </a:r>
            <a:r>
              <a:rPr lang="sv-SE" altLang="sv-SE" sz="1100" dirty="0">
                <a:solidFill>
                  <a:srgbClr val="333333"/>
                </a:solidFill>
                <a:latin typeface="Helvetica Neue"/>
              </a:rPr>
              <a:t> </a:t>
            </a:r>
            <a:r>
              <a:rPr lang="sv-SE" altLang="sv-SE" sz="1100" dirty="0" err="1">
                <a:solidFill>
                  <a:srgbClr val="333333"/>
                </a:solidFill>
                <a:latin typeface="Helvetica Neue"/>
              </a:rPr>
              <a:t>Honorary</a:t>
            </a:r>
            <a:r>
              <a:rPr lang="sv-SE" altLang="sv-SE" sz="1100" dirty="0">
                <a:solidFill>
                  <a:srgbClr val="333333"/>
                </a:solidFill>
                <a:latin typeface="Helvetica Neue"/>
              </a:rPr>
              <a:t> Award from </a:t>
            </a:r>
            <a:r>
              <a:rPr lang="sv-SE" altLang="sv-SE" sz="1100" dirty="0" err="1">
                <a:solidFill>
                  <a:srgbClr val="333333"/>
                </a:solidFill>
                <a:latin typeface="Helvetica Neue"/>
              </a:rPr>
              <a:t>WiN</a:t>
            </a:r>
            <a:r>
              <a:rPr lang="sv-SE" altLang="sv-SE" sz="1100" dirty="0">
                <a:solidFill>
                  <a:srgbClr val="333333"/>
                </a:solidFill>
                <a:latin typeface="Helvetica Neue"/>
              </a:rPr>
              <a:t> Global President, Gabriele </a:t>
            </a:r>
            <a:r>
              <a:rPr lang="sv-SE" altLang="sv-SE" sz="1100" dirty="0" err="1">
                <a:solidFill>
                  <a:srgbClr val="333333"/>
                </a:solidFill>
                <a:latin typeface="Helvetica Neue"/>
              </a:rPr>
              <a:t>Voigt</a:t>
            </a:r>
            <a:r>
              <a:rPr lang="sv-SE" altLang="sv-SE" sz="1100" dirty="0">
                <a:solidFill>
                  <a:srgbClr val="333333"/>
                </a:solidFill>
                <a:latin typeface="Helvetica Neue"/>
              </a:rPr>
              <a:t> </a:t>
            </a:r>
          </a:p>
        </p:txBody>
      </p:sp>
      <p:sp>
        <p:nvSpPr>
          <p:cNvPr id="8" name="Rectangle 7">
            <a:extLst>
              <a:ext uri="{FF2B5EF4-FFF2-40B4-BE49-F238E27FC236}">
                <a16:creationId xmlns:a16="http://schemas.microsoft.com/office/drawing/2014/main" xmlns="" id="{0C317E45-56D3-4C45-B880-CDBCA80962F7}"/>
              </a:ext>
            </a:extLst>
          </p:cNvPr>
          <p:cNvSpPr/>
          <p:nvPr/>
        </p:nvSpPr>
        <p:spPr>
          <a:xfrm>
            <a:off x="1947717" y="6201331"/>
            <a:ext cx="3072820" cy="430887"/>
          </a:xfrm>
          <a:prstGeom prst="rect">
            <a:avLst/>
          </a:prstGeom>
        </p:spPr>
        <p:txBody>
          <a:bodyPr wrap="square">
            <a:spAutoFit/>
          </a:bodyPr>
          <a:lstStyle/>
          <a:p>
            <a:pPr lvl="0"/>
            <a:r>
              <a:rPr lang="en-US" sz="1100" dirty="0"/>
              <a:t>Maria Luisa </a:t>
            </a:r>
            <a:r>
              <a:rPr lang="en-US" sz="1100" dirty="0" err="1"/>
              <a:t>Castaño</a:t>
            </a:r>
            <a:r>
              <a:rPr lang="en-US" sz="1100" dirty="0"/>
              <a:t> receiving the </a:t>
            </a:r>
            <a:r>
              <a:rPr lang="en-US" sz="1100" dirty="0" err="1"/>
              <a:t>WiN</a:t>
            </a:r>
            <a:r>
              <a:rPr lang="en-US" sz="1100" dirty="0"/>
              <a:t> Award from </a:t>
            </a:r>
            <a:r>
              <a:rPr lang="en-US" sz="1100" dirty="0" err="1"/>
              <a:t>WiN</a:t>
            </a:r>
            <a:r>
              <a:rPr lang="en-US" sz="1100" dirty="0"/>
              <a:t> Global President Gabriele Voigt </a:t>
            </a:r>
            <a:endParaRPr lang="sv-SE" altLang="sv-SE" sz="1100" dirty="0">
              <a:solidFill>
                <a:srgbClr val="333333"/>
              </a:solidFill>
              <a:latin typeface="Helvetica Neue"/>
            </a:endParaRPr>
          </a:p>
        </p:txBody>
      </p:sp>
    </p:spTree>
    <p:extLst>
      <p:ext uri="{BB962C8B-B14F-4D97-AF65-F5344CB8AC3E}">
        <p14:creationId xmlns:p14="http://schemas.microsoft.com/office/powerpoint/2010/main" val="11947164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442D81DF-2524-4B55-9E95-7BDA25D2F5B0}"/>
              </a:ext>
            </a:extLst>
          </p:cNvPr>
          <p:cNvSpPr/>
          <p:nvPr/>
        </p:nvSpPr>
        <p:spPr>
          <a:xfrm>
            <a:off x="179512" y="1412776"/>
            <a:ext cx="8100392" cy="4932000"/>
          </a:xfrm>
          <a:prstGeom prst="rect">
            <a:avLst/>
          </a:prstGeom>
        </p:spPr>
        <p:txBody>
          <a:bodyPr wrap="square">
            <a:spAutoFit/>
          </a:bodyPr>
          <a:lstStyle/>
          <a:p>
            <a:pPr lvl="1"/>
            <a:r>
              <a:rPr lang="en-US" sz="2400" b="1" i="1" dirty="0">
                <a:solidFill>
                  <a:srgbClr val="94C054"/>
                </a:solidFill>
              </a:rPr>
              <a:t>CIEMAT – TJ-II</a:t>
            </a:r>
            <a:r>
              <a:rPr lang="en-US" sz="2400" dirty="0"/>
              <a:t> public research center assigned to the Ministry of Science, Innovation and Universities under the Secretariat of State for Universities, Research, Development and Innovation (Madrid)</a:t>
            </a:r>
            <a:br>
              <a:rPr lang="en-US" sz="2400" dirty="0"/>
            </a:br>
            <a:r>
              <a:rPr lang="en-US" sz="2400" b="1" i="1" dirty="0">
                <a:solidFill>
                  <a:srgbClr val="94C054"/>
                </a:solidFill>
              </a:rPr>
              <a:t>CNIC</a:t>
            </a:r>
            <a:r>
              <a:rPr lang="en-US" sz="2400" dirty="0"/>
              <a:t> (Spanish National center for Cardiovascular research Carlos III).</a:t>
            </a:r>
            <a:br>
              <a:rPr lang="en-US" sz="2400" dirty="0"/>
            </a:br>
            <a:r>
              <a:rPr lang="en-US" sz="2400" dirty="0"/>
              <a:t/>
            </a:r>
            <a:br>
              <a:rPr lang="en-US" sz="2400" dirty="0"/>
            </a:br>
            <a:r>
              <a:rPr lang="en-US" sz="2400" b="1" i="1" dirty="0">
                <a:solidFill>
                  <a:srgbClr val="94C054"/>
                </a:solidFill>
              </a:rPr>
              <a:t>ALMARAZ Nuclear Power Plant</a:t>
            </a:r>
            <a:r>
              <a:rPr lang="en-US" sz="2400" dirty="0"/>
              <a:t> is located in Caceres, about 200 km from Madrid point West. Almaraz has two pressurized light water reactor units of 2,686 thermal MW each, with three cooling system loops per unit. We will also visit the Almaraz NPP’s ISFSI (Independent Spent Fuel Storage Installation).</a:t>
            </a:r>
            <a:br>
              <a:rPr lang="en-US" sz="2400" dirty="0"/>
            </a:br>
            <a:endParaRPr lang="en-US" sz="2400" dirty="0">
              <a:effectLst/>
            </a:endParaRPr>
          </a:p>
        </p:txBody>
      </p:sp>
      <p:sp>
        <p:nvSpPr>
          <p:cNvPr id="6" name="Rectangle 5">
            <a:extLst>
              <a:ext uri="{FF2B5EF4-FFF2-40B4-BE49-F238E27FC236}">
                <a16:creationId xmlns:a16="http://schemas.microsoft.com/office/drawing/2014/main" xmlns="" id="{15B68914-C2B6-41BB-A920-387A7B0F419A}"/>
              </a:ext>
            </a:extLst>
          </p:cNvPr>
          <p:cNvSpPr/>
          <p:nvPr/>
        </p:nvSpPr>
        <p:spPr>
          <a:xfrm>
            <a:off x="611560" y="620688"/>
            <a:ext cx="3024336" cy="646331"/>
          </a:xfrm>
          <a:prstGeom prst="rect">
            <a:avLst/>
          </a:prstGeom>
        </p:spPr>
        <p:txBody>
          <a:bodyPr wrap="square">
            <a:spAutoFit/>
          </a:bodyPr>
          <a:lstStyle/>
          <a:p>
            <a:r>
              <a:rPr lang="en-US" sz="3600" b="1" dirty="0" err="1">
                <a:latin typeface="+mj-lt"/>
              </a:rPr>
              <a:t>Studiebesök</a:t>
            </a:r>
            <a:endParaRPr lang="en-US" sz="3600" dirty="0">
              <a:latin typeface="+mj-lt"/>
            </a:endParaRPr>
          </a:p>
        </p:txBody>
      </p:sp>
    </p:spTree>
    <p:extLst>
      <p:ext uri="{BB962C8B-B14F-4D97-AF65-F5344CB8AC3E}">
        <p14:creationId xmlns:p14="http://schemas.microsoft.com/office/powerpoint/2010/main" val="288850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84860B-0B1E-48A1-A5CA-2F6EE3915F11}"/>
              </a:ext>
            </a:extLst>
          </p:cNvPr>
          <p:cNvSpPr>
            <a:spLocks noGrp="1"/>
          </p:cNvSpPr>
          <p:nvPr>
            <p:ph type="title"/>
          </p:nvPr>
        </p:nvSpPr>
        <p:spPr>
          <a:xfrm>
            <a:off x="406400" y="476672"/>
            <a:ext cx="3013472" cy="723478"/>
          </a:xfrm>
        </p:spPr>
        <p:txBody>
          <a:bodyPr/>
          <a:lstStyle/>
          <a:p>
            <a:r>
              <a:rPr lang="en-US" b="1" dirty="0" err="1"/>
              <a:t>Studiebesök</a:t>
            </a:r>
            <a:endParaRPr lang="en-US" dirty="0"/>
          </a:p>
        </p:txBody>
      </p:sp>
      <p:sp>
        <p:nvSpPr>
          <p:cNvPr id="5" name="Rectangle 4">
            <a:extLst>
              <a:ext uri="{FF2B5EF4-FFF2-40B4-BE49-F238E27FC236}">
                <a16:creationId xmlns:a16="http://schemas.microsoft.com/office/drawing/2014/main" xmlns="" id="{AC40335B-A1E2-4A02-8549-46A6ACD32E02}"/>
              </a:ext>
            </a:extLst>
          </p:cNvPr>
          <p:cNvSpPr/>
          <p:nvPr/>
        </p:nvSpPr>
        <p:spPr>
          <a:xfrm>
            <a:off x="406400" y="1595021"/>
            <a:ext cx="7766000" cy="2400657"/>
          </a:xfrm>
          <a:prstGeom prst="rect">
            <a:avLst/>
          </a:prstGeom>
        </p:spPr>
        <p:txBody>
          <a:bodyPr wrap="square">
            <a:spAutoFit/>
          </a:bodyPr>
          <a:lstStyle/>
          <a:p>
            <a:r>
              <a:rPr lang="en-US" b="1" i="1" dirty="0">
                <a:solidFill>
                  <a:srgbClr val="94C054"/>
                </a:solidFill>
              </a:rPr>
              <a:t>El </a:t>
            </a:r>
            <a:r>
              <a:rPr lang="en-US" b="1" i="1" dirty="0" err="1">
                <a:solidFill>
                  <a:srgbClr val="94C054"/>
                </a:solidFill>
              </a:rPr>
              <a:t>Cabril</a:t>
            </a:r>
            <a:r>
              <a:rPr lang="en-US" b="1" i="1" dirty="0">
                <a:solidFill>
                  <a:srgbClr val="94C054"/>
                </a:solidFill>
              </a:rPr>
              <a:t> (Córdoba)</a:t>
            </a:r>
            <a:r>
              <a:rPr lang="en-US" dirty="0"/>
              <a:t> </a:t>
            </a:r>
            <a:r>
              <a:rPr lang="en-US" dirty="0" err="1"/>
              <a:t>Spanska</a:t>
            </a:r>
            <a:r>
              <a:rPr lang="en-US" dirty="0"/>
              <a:t> </a:t>
            </a:r>
            <a:r>
              <a:rPr lang="en-US" dirty="0" err="1"/>
              <a:t>anläggningen</a:t>
            </a:r>
            <a:r>
              <a:rPr lang="en-US" dirty="0"/>
              <a:t> </a:t>
            </a:r>
            <a:r>
              <a:rPr lang="en-US" dirty="0" err="1"/>
              <a:t>för</a:t>
            </a:r>
            <a:r>
              <a:rPr lang="en-US" dirty="0"/>
              <a:t>: </a:t>
            </a:r>
            <a:r>
              <a:rPr lang="en-US" dirty="0" err="1"/>
              <a:t>Mycket</a:t>
            </a:r>
            <a:r>
              <a:rPr lang="en-US" dirty="0"/>
              <a:t> </a:t>
            </a:r>
            <a:r>
              <a:rPr lang="en-US" dirty="0" err="1"/>
              <a:t>lågt</a:t>
            </a:r>
            <a:r>
              <a:rPr lang="en-US" dirty="0"/>
              <a:t>-; </a:t>
            </a:r>
            <a:r>
              <a:rPr lang="en-US" dirty="0" err="1"/>
              <a:t>Lågt</a:t>
            </a:r>
            <a:r>
              <a:rPr lang="en-US" dirty="0"/>
              <a:t>-; </a:t>
            </a:r>
            <a:r>
              <a:rPr lang="en-US" dirty="0" err="1"/>
              <a:t>Medelaktivt</a:t>
            </a:r>
            <a:r>
              <a:rPr lang="en-US" dirty="0"/>
              <a:t> </a:t>
            </a:r>
            <a:r>
              <a:rPr lang="en-US" dirty="0" err="1"/>
              <a:t>radioaktivt</a:t>
            </a:r>
            <a:r>
              <a:rPr lang="en-US" dirty="0"/>
              <a:t> </a:t>
            </a:r>
            <a:r>
              <a:rPr lang="en-US" dirty="0" err="1"/>
              <a:t>avfall</a:t>
            </a:r>
            <a:r>
              <a:rPr lang="en-US" dirty="0"/>
              <a:t>.</a:t>
            </a:r>
          </a:p>
          <a:p>
            <a:endParaRPr lang="en-US" dirty="0"/>
          </a:p>
          <a:p>
            <a:r>
              <a:rPr lang="en-US" sz="2400" dirty="0"/>
              <a:t>“</a:t>
            </a:r>
            <a:r>
              <a:rPr lang="en-US" sz="2400" dirty="0">
                <a:solidFill>
                  <a:srgbClr val="FF0000"/>
                </a:solidFill>
              </a:rPr>
              <a:t>El </a:t>
            </a:r>
            <a:r>
              <a:rPr lang="en-US" sz="2400" i="1" dirty="0" err="1">
                <a:solidFill>
                  <a:srgbClr val="FF0000"/>
                </a:solidFill>
              </a:rPr>
              <a:t>Cabril</a:t>
            </a:r>
            <a:r>
              <a:rPr lang="en-US" sz="2400" i="1" dirty="0">
                <a:solidFill>
                  <a:srgbClr val="FF0000"/>
                </a:solidFill>
              </a:rPr>
              <a:t> is considered by the United States Nuclear Regulatory Commission as one of world’s best radioactive waste disposal facilities, serving as a model for similar </a:t>
            </a:r>
            <a:r>
              <a:rPr lang="en-US" sz="2400" i="1" dirty="0" err="1">
                <a:solidFill>
                  <a:srgbClr val="FF0000"/>
                </a:solidFill>
              </a:rPr>
              <a:t>centres</a:t>
            </a:r>
            <a:r>
              <a:rPr lang="en-US" sz="2400" i="1" dirty="0">
                <a:solidFill>
                  <a:srgbClr val="FF0000"/>
                </a:solidFill>
              </a:rPr>
              <a:t> in other countrie</a:t>
            </a:r>
            <a:r>
              <a:rPr lang="en-US" sz="2400" dirty="0">
                <a:solidFill>
                  <a:srgbClr val="FF0000"/>
                </a:solidFill>
              </a:rPr>
              <a:t>s</a:t>
            </a:r>
            <a:r>
              <a:rPr lang="en-US" sz="2400" dirty="0"/>
              <a:t>”.</a:t>
            </a:r>
            <a:endParaRPr lang="sv-SE" sz="2400" dirty="0"/>
          </a:p>
        </p:txBody>
      </p:sp>
      <p:sp>
        <p:nvSpPr>
          <p:cNvPr id="6" name="Platshållare för datum 3">
            <a:extLst>
              <a:ext uri="{FF2B5EF4-FFF2-40B4-BE49-F238E27FC236}">
                <a16:creationId xmlns:a16="http://schemas.microsoft.com/office/drawing/2014/main" xmlns="" id="{7A6D54A0-061B-C546-9975-A9B3DA3F28E8}"/>
              </a:ext>
            </a:extLst>
          </p:cNvPr>
          <p:cNvSpPr txBox="1">
            <a:spLocks/>
          </p:cNvSpPr>
          <p:nvPr/>
        </p:nvSpPr>
        <p:spPr>
          <a:xfrm>
            <a:off x="251520" y="6381328"/>
            <a:ext cx="1082997" cy="288032"/>
          </a:xfrm>
          <a:prstGeom prst="rect">
            <a:avLst/>
          </a:prstGeom>
          <a:noFill/>
        </p:spPr>
        <p:txBody>
          <a:bodyPr/>
          <a:lstStyle>
            <a:defPPr>
              <a:defRPr lang="sv-SE"/>
            </a:defPPr>
            <a:lvl1pPr marL="0" algn="l" defTabSz="914400" rtl="0" eaLnBrk="1" latinLnBrk="0" hangingPunct="1">
              <a:defRPr sz="2800" kern="1200">
                <a:solidFill>
                  <a:schemeClr val="tx1"/>
                </a:solidFill>
                <a:latin typeface="Arial" charset="0"/>
                <a:ea typeface="+mn-ea"/>
                <a:cs typeface="+mn-cs"/>
              </a:defRPr>
            </a:lvl1pPr>
            <a:lvl2pPr marL="742950" indent="-285750" algn="l" defTabSz="914400" rtl="0" eaLnBrk="1" latinLnBrk="0" hangingPunct="1">
              <a:defRPr sz="2800" kern="1200">
                <a:solidFill>
                  <a:schemeClr val="tx1"/>
                </a:solidFill>
                <a:latin typeface="Arial" charset="0"/>
                <a:ea typeface="+mn-ea"/>
                <a:cs typeface="+mn-cs"/>
              </a:defRPr>
            </a:lvl2pPr>
            <a:lvl3pPr marL="1143000" indent="-228600" algn="l" defTabSz="914400" rtl="0" eaLnBrk="1" latinLnBrk="0" hangingPunct="1">
              <a:defRPr sz="2800" kern="1200">
                <a:solidFill>
                  <a:schemeClr val="tx1"/>
                </a:solidFill>
                <a:latin typeface="Arial" charset="0"/>
                <a:ea typeface="+mn-ea"/>
                <a:cs typeface="+mn-cs"/>
              </a:defRPr>
            </a:lvl3pPr>
            <a:lvl4pPr marL="1600200" indent="-228600" algn="l" defTabSz="914400" rtl="0" eaLnBrk="1" latinLnBrk="0" hangingPunct="1">
              <a:defRPr sz="2800" kern="1200">
                <a:solidFill>
                  <a:schemeClr val="tx1"/>
                </a:solidFill>
                <a:latin typeface="Arial" charset="0"/>
                <a:ea typeface="+mn-ea"/>
                <a:cs typeface="+mn-cs"/>
              </a:defRPr>
            </a:lvl4pPr>
            <a:lvl5pPr marL="2057400" indent="-228600" algn="l" defTabSz="914400" rtl="0" eaLnBrk="1" latinLnBrk="0" hangingPunct="1">
              <a:defRPr sz="2800"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sz="2800"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sz="2800"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sz="2800"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sz="2800" kern="1200">
                <a:solidFill>
                  <a:schemeClr val="tx1"/>
                </a:solidFill>
                <a:latin typeface="Arial" charset="0"/>
                <a:ea typeface="+mn-ea"/>
                <a:cs typeface="+mn-cs"/>
              </a:defRPr>
            </a:lvl9pPr>
          </a:lstStyle>
          <a:p>
            <a:endParaRPr lang="sv-SE"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1007779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C01EF9C-8B62-440E-AE14-44FE484A7919}"/>
              </a:ext>
            </a:extLst>
          </p:cNvPr>
          <p:cNvSpPr>
            <a:spLocks noGrp="1"/>
          </p:cNvSpPr>
          <p:nvPr>
            <p:ph type="title"/>
          </p:nvPr>
        </p:nvSpPr>
        <p:spPr>
          <a:xfrm>
            <a:off x="207697" y="260648"/>
            <a:ext cx="6673850" cy="971550"/>
          </a:xfrm>
        </p:spPr>
        <p:txBody>
          <a:bodyPr/>
          <a:lstStyle/>
          <a:p>
            <a:r>
              <a:rPr lang="sv-SE" dirty="0"/>
              <a:t>Nästa WiN Globalmöte: Kanada</a:t>
            </a:r>
          </a:p>
        </p:txBody>
      </p:sp>
      <p:pic>
        <p:nvPicPr>
          <p:cNvPr id="3074" name="Picture 2" descr="The WiN Global Flag transferred to WiN Canada">
            <a:hlinkClick r:id="rId2"/>
            <a:extLst>
              <a:ext uri="{FF2B5EF4-FFF2-40B4-BE49-F238E27FC236}">
                <a16:creationId xmlns:a16="http://schemas.microsoft.com/office/drawing/2014/main" xmlns="" id="{82089A16-871D-4E03-84B5-7C6E60E94E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1881007"/>
            <a:ext cx="5394177" cy="376252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xmlns="" id="{3A8FF4D4-B8E8-444B-9BA5-B3725FD71CBE}"/>
              </a:ext>
            </a:extLst>
          </p:cNvPr>
          <p:cNvSpPr/>
          <p:nvPr/>
        </p:nvSpPr>
        <p:spPr>
          <a:xfrm>
            <a:off x="1835696" y="5957689"/>
            <a:ext cx="4901822" cy="584775"/>
          </a:xfrm>
          <a:prstGeom prst="rect">
            <a:avLst/>
          </a:prstGeom>
        </p:spPr>
        <p:txBody>
          <a:bodyPr wrap="square">
            <a:spAutoFit/>
          </a:bodyPr>
          <a:lstStyle/>
          <a:p>
            <a:r>
              <a:rPr lang="sv-SE" altLang="sv-SE" sz="1600" dirty="0" err="1">
                <a:solidFill>
                  <a:srgbClr val="333333"/>
                </a:solidFill>
                <a:latin typeface="Helvetica Neue"/>
              </a:rPr>
              <a:t>WiN</a:t>
            </a:r>
            <a:r>
              <a:rPr lang="sv-SE" altLang="sv-SE" sz="1600" dirty="0">
                <a:solidFill>
                  <a:srgbClr val="333333"/>
                </a:solidFill>
                <a:latin typeface="Helvetica Neue"/>
              </a:rPr>
              <a:t> Global </a:t>
            </a:r>
            <a:r>
              <a:rPr lang="sv-SE" altLang="sv-SE" sz="1600" dirty="0" smtClean="0">
                <a:solidFill>
                  <a:srgbClr val="333333"/>
                </a:solidFill>
                <a:latin typeface="Helvetica Neue"/>
              </a:rPr>
              <a:t>Flaggan </a:t>
            </a:r>
            <a:r>
              <a:rPr lang="sv-SE" altLang="sv-SE" sz="1600" dirty="0">
                <a:solidFill>
                  <a:srgbClr val="333333"/>
                </a:solidFill>
                <a:latin typeface="Helvetica Neue"/>
              </a:rPr>
              <a:t>överräcktes till </a:t>
            </a:r>
            <a:r>
              <a:rPr lang="sv-SE" altLang="sv-SE" sz="1600" dirty="0" err="1">
                <a:solidFill>
                  <a:srgbClr val="333333"/>
                </a:solidFill>
                <a:latin typeface="Helvetica Neue"/>
              </a:rPr>
              <a:t>WiN</a:t>
            </a:r>
            <a:r>
              <a:rPr lang="sv-SE" altLang="sv-SE" sz="1600" dirty="0">
                <a:solidFill>
                  <a:srgbClr val="333333"/>
                </a:solidFill>
                <a:latin typeface="Helvetica Neue"/>
              </a:rPr>
              <a:t> Kanada </a:t>
            </a:r>
          </a:p>
          <a:p>
            <a:endParaRPr lang="sv-SE" sz="1600" dirty="0"/>
          </a:p>
        </p:txBody>
      </p:sp>
      <p:sp>
        <p:nvSpPr>
          <p:cNvPr id="6" name="Platshållare för datum 3">
            <a:extLst>
              <a:ext uri="{FF2B5EF4-FFF2-40B4-BE49-F238E27FC236}">
                <a16:creationId xmlns:a16="http://schemas.microsoft.com/office/drawing/2014/main" xmlns="" id="{981EA175-1CB7-6B49-B7E6-10054EEEF04F}"/>
              </a:ext>
            </a:extLst>
          </p:cNvPr>
          <p:cNvSpPr txBox="1">
            <a:spLocks/>
          </p:cNvSpPr>
          <p:nvPr/>
        </p:nvSpPr>
        <p:spPr>
          <a:xfrm>
            <a:off x="251520" y="6381328"/>
            <a:ext cx="1082997" cy="288032"/>
          </a:xfrm>
          <a:prstGeom prst="rect">
            <a:avLst/>
          </a:prstGeom>
          <a:noFill/>
        </p:spPr>
        <p:txBody>
          <a:bodyPr/>
          <a:lstStyle>
            <a:defPPr>
              <a:defRPr lang="sv-SE"/>
            </a:defPPr>
            <a:lvl1pPr marL="0" algn="l" defTabSz="914400" rtl="0" eaLnBrk="1" latinLnBrk="0" hangingPunct="1">
              <a:defRPr sz="2800" kern="1200">
                <a:solidFill>
                  <a:schemeClr val="tx1"/>
                </a:solidFill>
                <a:latin typeface="Arial" charset="0"/>
                <a:ea typeface="+mn-ea"/>
                <a:cs typeface="+mn-cs"/>
              </a:defRPr>
            </a:lvl1pPr>
            <a:lvl2pPr marL="742950" indent="-285750" algn="l" defTabSz="914400" rtl="0" eaLnBrk="1" latinLnBrk="0" hangingPunct="1">
              <a:defRPr sz="2800" kern="1200">
                <a:solidFill>
                  <a:schemeClr val="tx1"/>
                </a:solidFill>
                <a:latin typeface="Arial" charset="0"/>
                <a:ea typeface="+mn-ea"/>
                <a:cs typeface="+mn-cs"/>
              </a:defRPr>
            </a:lvl2pPr>
            <a:lvl3pPr marL="1143000" indent="-228600" algn="l" defTabSz="914400" rtl="0" eaLnBrk="1" latinLnBrk="0" hangingPunct="1">
              <a:defRPr sz="2800" kern="1200">
                <a:solidFill>
                  <a:schemeClr val="tx1"/>
                </a:solidFill>
                <a:latin typeface="Arial" charset="0"/>
                <a:ea typeface="+mn-ea"/>
                <a:cs typeface="+mn-cs"/>
              </a:defRPr>
            </a:lvl3pPr>
            <a:lvl4pPr marL="1600200" indent="-228600" algn="l" defTabSz="914400" rtl="0" eaLnBrk="1" latinLnBrk="0" hangingPunct="1">
              <a:defRPr sz="2800" kern="1200">
                <a:solidFill>
                  <a:schemeClr val="tx1"/>
                </a:solidFill>
                <a:latin typeface="Arial" charset="0"/>
                <a:ea typeface="+mn-ea"/>
                <a:cs typeface="+mn-cs"/>
              </a:defRPr>
            </a:lvl4pPr>
            <a:lvl5pPr marL="2057400" indent="-228600" algn="l" defTabSz="914400" rtl="0" eaLnBrk="1" latinLnBrk="0" hangingPunct="1">
              <a:defRPr sz="2800"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sz="2800"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sz="2800"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sz="2800"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sz="2800" kern="1200">
                <a:solidFill>
                  <a:schemeClr val="tx1"/>
                </a:solidFill>
                <a:latin typeface="Arial" charset="0"/>
                <a:ea typeface="+mn-ea"/>
                <a:cs typeface="+mn-cs"/>
              </a:defRPr>
            </a:lvl9pPr>
          </a:lstStyle>
          <a:p>
            <a:endParaRPr lang="sv-SE"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4438724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Övriga frågor</a:t>
            </a:r>
            <a:endParaRPr lang="sv-SE" dirty="0"/>
          </a:p>
        </p:txBody>
      </p:sp>
      <p:sp>
        <p:nvSpPr>
          <p:cNvPr id="3" name="Platshållare för innehåll 2"/>
          <p:cNvSpPr>
            <a:spLocks noGrp="1"/>
          </p:cNvSpPr>
          <p:nvPr>
            <p:ph idx="1"/>
          </p:nvPr>
        </p:nvSpPr>
        <p:spPr>
          <a:xfrm>
            <a:off x="419100" y="1772816"/>
            <a:ext cx="7750175" cy="4335884"/>
          </a:xfrm>
        </p:spPr>
        <p:txBody>
          <a:bodyPr/>
          <a:lstStyle/>
          <a:p>
            <a:r>
              <a:rPr lang="sv-SE" dirty="0" smtClean="0"/>
              <a:t>Bilateralt arbete</a:t>
            </a:r>
          </a:p>
          <a:p>
            <a:r>
              <a:rPr lang="sv-SE" dirty="0" smtClean="0"/>
              <a:t>Nationella aktiviteter</a:t>
            </a:r>
          </a:p>
          <a:p>
            <a:r>
              <a:rPr lang="sv-SE" dirty="0" err="1" smtClean="0"/>
              <a:t>WiN</a:t>
            </a:r>
            <a:r>
              <a:rPr lang="sv-SE" dirty="0" smtClean="0"/>
              <a:t> Opinion</a:t>
            </a:r>
          </a:p>
          <a:p>
            <a:r>
              <a:rPr lang="sv-SE" dirty="0"/>
              <a:t>K</a:t>
            </a:r>
            <a:r>
              <a:rPr lang="sv-SE" dirty="0" smtClean="0"/>
              <a:t>ontaktuppgifter</a:t>
            </a:r>
          </a:p>
          <a:p>
            <a:r>
              <a:rPr lang="sv-SE" dirty="0" smtClean="0"/>
              <a:t>Tack</a:t>
            </a:r>
          </a:p>
          <a:p>
            <a:endParaRPr lang="sv-SE" dirty="0"/>
          </a:p>
        </p:txBody>
      </p:sp>
    </p:spTree>
    <p:extLst>
      <p:ext uri="{BB962C8B-B14F-4D97-AF65-F5344CB8AC3E}">
        <p14:creationId xmlns:p14="http://schemas.microsoft.com/office/powerpoint/2010/main" val="31735305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6" name="Rubrik 1"/>
          <p:cNvSpPr>
            <a:spLocks noGrp="1"/>
          </p:cNvSpPr>
          <p:nvPr>
            <p:ph type="title"/>
          </p:nvPr>
        </p:nvSpPr>
        <p:spPr/>
        <p:txBody>
          <a:bodyPr/>
          <a:lstStyle/>
          <a:p>
            <a:r>
              <a:rPr lang="sv-SE" altLang="sv-SE" b="1"/>
              <a:t>Fakta om WiN Sverige </a:t>
            </a:r>
          </a:p>
        </p:txBody>
      </p:sp>
      <p:sp>
        <p:nvSpPr>
          <p:cNvPr id="6147" name="Platshållare för innehåll 2"/>
          <p:cNvSpPr>
            <a:spLocks noGrp="1"/>
          </p:cNvSpPr>
          <p:nvPr>
            <p:ph idx="1"/>
          </p:nvPr>
        </p:nvSpPr>
        <p:spPr>
          <a:xfrm>
            <a:off x="419100" y="1339850"/>
            <a:ext cx="8288338" cy="5230118"/>
          </a:xfrm>
        </p:spPr>
        <p:txBody>
          <a:bodyPr/>
          <a:lstStyle/>
          <a:p>
            <a:r>
              <a:rPr lang="sv-SE" altLang="sv-SE" sz="2400" dirty="0"/>
              <a:t>WiN Sverige startades av Agnetha Rising på Vattenfall 1994</a:t>
            </a:r>
          </a:p>
          <a:p>
            <a:r>
              <a:rPr lang="sv-SE" altLang="sv-SE" sz="2400" dirty="0" err="1"/>
              <a:t>WiN</a:t>
            </a:r>
            <a:r>
              <a:rPr lang="sv-SE" altLang="sv-SE" sz="2400" dirty="0"/>
              <a:t> Sverige har ca 600 medlemmar, mest kvinnor, men några procent män</a:t>
            </a:r>
          </a:p>
          <a:p>
            <a:r>
              <a:rPr lang="sv-SE" altLang="sv-SE" sz="2400" dirty="0"/>
              <a:t>Medlemmar finns i alla åldrar, roller och befattningar </a:t>
            </a:r>
            <a:br>
              <a:rPr lang="sv-SE" altLang="sv-SE" sz="2400" dirty="0"/>
            </a:br>
            <a:r>
              <a:rPr lang="sv-SE" altLang="sv-SE" sz="2400" dirty="0" smtClean="0"/>
              <a:t>t ex vd, kommunikatörer</a:t>
            </a:r>
            <a:r>
              <a:rPr lang="sv-SE" altLang="sv-SE" sz="2400" dirty="0"/>
              <a:t>, chefer, projektledare, </a:t>
            </a:r>
            <a:r>
              <a:rPr lang="sv-SE" altLang="sv-SE" sz="2400" dirty="0" smtClean="0"/>
              <a:t>assistenter och säkerhetsingenjörer m </a:t>
            </a:r>
            <a:r>
              <a:rPr lang="sv-SE" altLang="sv-SE" sz="2400" dirty="0" err="1" smtClean="0"/>
              <a:t>fl</a:t>
            </a:r>
            <a:endParaRPr lang="sv-SE" altLang="sv-SE" sz="2400" dirty="0"/>
          </a:p>
          <a:p>
            <a:r>
              <a:rPr lang="sv-SE" altLang="sv-SE" sz="2400" dirty="0" err="1" smtClean="0"/>
              <a:t>WiN</a:t>
            </a:r>
            <a:r>
              <a:rPr lang="sv-SE" altLang="sv-SE" sz="2400" dirty="0" smtClean="0"/>
              <a:t> Sveriges </a:t>
            </a:r>
            <a:r>
              <a:rPr lang="sv-SE" altLang="sv-SE" sz="2400" dirty="0"/>
              <a:t>medlemmar finns t ex på -  Vattenfall, </a:t>
            </a:r>
            <a:r>
              <a:rPr lang="sv-SE" altLang="sv-SE" sz="2400" dirty="0" err="1"/>
              <a:t>Uniper</a:t>
            </a:r>
            <a:r>
              <a:rPr lang="sv-SE" altLang="sv-SE" sz="2400" dirty="0"/>
              <a:t>, </a:t>
            </a:r>
            <a:r>
              <a:rPr lang="sv-SE" altLang="sv-SE" sz="2400" dirty="0" err="1"/>
              <a:t>Svafo</a:t>
            </a:r>
            <a:r>
              <a:rPr lang="sv-SE" altLang="sv-SE" sz="2400" dirty="0"/>
              <a:t>, KSU, SKB, Studsvik, Westinghouse, Lloyds, ÅF, </a:t>
            </a:r>
            <a:r>
              <a:rPr lang="sv-SE" altLang="sv-SE" sz="2400" dirty="0" err="1"/>
              <a:t>Sweco</a:t>
            </a:r>
            <a:r>
              <a:rPr lang="sv-SE" altLang="sv-SE" sz="2400" dirty="0"/>
              <a:t>, </a:t>
            </a:r>
            <a:r>
              <a:rPr lang="sv-SE" altLang="sv-SE" sz="2400" dirty="0" smtClean="0"/>
              <a:t>SSM, FKA, RAB </a:t>
            </a:r>
            <a:r>
              <a:rPr lang="sv-SE" altLang="sv-SE" sz="2400" dirty="0"/>
              <a:t>med </a:t>
            </a:r>
            <a:r>
              <a:rPr lang="sv-SE" altLang="sv-SE" sz="2400" dirty="0" err="1" smtClean="0"/>
              <a:t>fl</a:t>
            </a:r>
            <a:endParaRPr lang="sv-SE" altLang="sv-SE" sz="2400" dirty="0"/>
          </a:p>
          <a:p>
            <a:r>
              <a:rPr lang="sv-SE" altLang="sv-SE" sz="2400" dirty="0"/>
              <a:t>Medlemskap i </a:t>
            </a:r>
            <a:r>
              <a:rPr lang="sv-SE" altLang="sv-SE" sz="2400" dirty="0" err="1"/>
              <a:t>WiN</a:t>
            </a:r>
            <a:r>
              <a:rPr lang="sv-SE" altLang="sv-SE" sz="2400" dirty="0"/>
              <a:t> är kostnadsfritt</a:t>
            </a:r>
          </a:p>
        </p:txBody>
      </p:sp>
      <p:sp>
        <p:nvSpPr>
          <p:cNvPr id="6148" name="Platshållare för datum 3"/>
          <p:cNvSpPr>
            <a:spLocks noGrp="1"/>
          </p:cNvSpPr>
          <p:nvPr>
            <p:ph type="dt" sz="quarter" idx="10"/>
          </p:nvPr>
        </p:nvSpPr>
        <p:spPr>
          <a:xfrm>
            <a:off x="406400" y="6569968"/>
            <a:ext cx="1201242" cy="288032"/>
          </a:xfrm>
          <a:noFill/>
        </p:spPr>
        <p:txBody>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r>
              <a:rPr lang="sv-SE" sz="1200" smtClean="0">
                <a:latin typeface="Calibri" panose="020F0502020204030204" pitchFamily="34" charset="0"/>
                <a:cs typeface="Calibri" panose="020F0502020204030204" pitchFamily="34" charset="0"/>
              </a:rPr>
              <a:t>2019-11-22</a:t>
            </a:r>
            <a:endParaRPr lang="sv-SE"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65558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p:cNvSpPr/>
          <p:nvPr/>
        </p:nvSpPr>
        <p:spPr>
          <a:xfrm>
            <a:off x="611560" y="620688"/>
            <a:ext cx="6192688" cy="584775"/>
          </a:xfrm>
          <a:prstGeom prst="rect">
            <a:avLst/>
          </a:prstGeom>
        </p:spPr>
        <p:txBody>
          <a:bodyPr wrap="square">
            <a:spAutoFit/>
          </a:bodyPr>
          <a:lstStyle/>
          <a:p>
            <a:pPr>
              <a:spcAft>
                <a:spcPts val="100"/>
              </a:spcAft>
            </a:pPr>
            <a:r>
              <a:rPr lang="sv-SE" sz="3200" b="1" dirty="0"/>
              <a:t>Rapport - WiN Bilateralt arbete</a:t>
            </a:r>
          </a:p>
        </p:txBody>
      </p:sp>
      <p:sp>
        <p:nvSpPr>
          <p:cNvPr id="4" name="textruta 3"/>
          <p:cNvSpPr txBox="1"/>
          <p:nvPr/>
        </p:nvSpPr>
        <p:spPr>
          <a:xfrm>
            <a:off x="611560" y="1556792"/>
            <a:ext cx="8136904" cy="4708981"/>
          </a:xfrm>
          <a:prstGeom prst="rect">
            <a:avLst/>
          </a:prstGeom>
          <a:noFill/>
        </p:spPr>
        <p:txBody>
          <a:bodyPr wrap="square" rtlCol="0">
            <a:spAutoFit/>
          </a:bodyPr>
          <a:lstStyle/>
          <a:p>
            <a:pPr marL="285750" indent="-285750">
              <a:buFont typeface="Arial" panose="020B0604020202020204" pitchFamily="34" charset="0"/>
              <a:buChar char="•"/>
            </a:pPr>
            <a:r>
              <a:rPr lang="sv-SE" sz="2000" dirty="0"/>
              <a:t>WiN Sverige och WiN Tyskland hade möte i Ringhals 	</a:t>
            </a:r>
          </a:p>
          <a:p>
            <a:r>
              <a:rPr lang="sv-SE" sz="2000" dirty="0"/>
              <a:t>     18-19 oktober 2018 – i anslutning till WiN Sveriges årsmöte</a:t>
            </a:r>
          </a:p>
          <a:p>
            <a:pPr marL="742950" lvl="1" indent="-285750">
              <a:buFont typeface="Courier New" panose="02070309020205020404" pitchFamily="49" charset="0"/>
              <a:buChar char="o"/>
            </a:pPr>
            <a:r>
              <a:rPr lang="sv-SE" sz="2000" dirty="0"/>
              <a:t>Temat för mötet var ”kärnkraftsavveckling”</a:t>
            </a:r>
          </a:p>
          <a:p>
            <a:pPr marL="742950" lvl="1" indent="-285750">
              <a:buFont typeface="Courier New" panose="02070309020205020404" pitchFamily="49" charset="0"/>
              <a:buChar char="o"/>
            </a:pPr>
            <a:r>
              <a:rPr lang="sv-SE" sz="2000" dirty="0"/>
              <a:t>Intressant föredrag om ”</a:t>
            </a:r>
            <a:r>
              <a:rPr lang="sv-SE" sz="2000" dirty="0" err="1"/>
              <a:t>Safe</a:t>
            </a:r>
            <a:r>
              <a:rPr lang="sv-SE" sz="2000" dirty="0"/>
              <a:t> and </a:t>
            </a:r>
            <a:r>
              <a:rPr lang="sv-SE" sz="2000" dirty="0" err="1"/>
              <a:t>secure</a:t>
            </a:r>
            <a:r>
              <a:rPr lang="sv-SE" sz="2000" dirty="0"/>
              <a:t> </a:t>
            </a:r>
            <a:r>
              <a:rPr lang="sv-SE" sz="2000" dirty="0" err="1"/>
              <a:t>phasing</a:t>
            </a:r>
            <a:r>
              <a:rPr lang="sv-SE" sz="2000" dirty="0"/>
              <a:t> </a:t>
            </a:r>
            <a:r>
              <a:rPr lang="sv-SE" sz="2000" dirty="0" err="1"/>
              <a:t>out</a:t>
            </a:r>
            <a:r>
              <a:rPr lang="sv-SE" sz="2000" dirty="0"/>
              <a:t> </a:t>
            </a:r>
            <a:r>
              <a:rPr lang="sv-SE" sz="2000" dirty="0" err="1"/>
              <a:t>of</a:t>
            </a:r>
            <a:r>
              <a:rPr lang="sv-SE" sz="2000" dirty="0"/>
              <a:t> the plants Ringhals 1 and 2” </a:t>
            </a:r>
          </a:p>
          <a:p>
            <a:pPr marL="742950" lvl="1" indent="-285750">
              <a:buFont typeface="Courier New" panose="02070309020205020404" pitchFamily="49" charset="0"/>
              <a:buChar char="o"/>
            </a:pPr>
            <a:r>
              <a:rPr lang="sv-SE" sz="2000" dirty="0"/>
              <a:t>Intressant information om ”</a:t>
            </a:r>
            <a:r>
              <a:rPr lang="sv-SE" sz="2000" dirty="0" err="1"/>
              <a:t>Nuclear</a:t>
            </a:r>
            <a:r>
              <a:rPr lang="sv-SE" sz="2000" dirty="0"/>
              <a:t> </a:t>
            </a:r>
            <a:r>
              <a:rPr lang="sv-SE" sz="2000" dirty="0" err="1"/>
              <a:t>Decommissioning</a:t>
            </a:r>
            <a:r>
              <a:rPr lang="sv-SE" sz="2000" dirty="0"/>
              <a:t>” samt  studiebesök på Ringhals 4</a:t>
            </a:r>
          </a:p>
          <a:p>
            <a:pPr marL="742950" lvl="1" indent="-285750">
              <a:buFont typeface="Courier New" panose="02070309020205020404" pitchFamily="49" charset="0"/>
              <a:buChar char="o"/>
            </a:pPr>
            <a:r>
              <a:rPr lang="sv-SE" sz="2000" dirty="0"/>
              <a:t>WiN Tyskland deltog med 12 medlemmar</a:t>
            </a:r>
          </a:p>
          <a:p>
            <a:pPr marL="742950" lvl="1" indent="-285750">
              <a:buFont typeface="Courier New" panose="02070309020205020404" pitchFamily="49" charset="0"/>
              <a:buChar char="o"/>
            </a:pPr>
            <a:endParaRPr lang="sv-SE" sz="2000" dirty="0"/>
          </a:p>
          <a:p>
            <a:pPr marL="285750" indent="-285750">
              <a:buFont typeface="Arial" panose="020B0604020202020204" pitchFamily="34" charset="0"/>
              <a:buChar char="•"/>
            </a:pPr>
            <a:r>
              <a:rPr lang="sv-SE" sz="2000" dirty="0"/>
              <a:t>WiN Sverige och WiN Finland hade ett första möte den 20 mars 2019 i Helsingfors. WiN Finlands kunskap inom nybyggnation ser WiN Sverige som mycket intressant att kunna få kunskap om</a:t>
            </a:r>
          </a:p>
          <a:p>
            <a:pPr marL="285750" indent="-285750">
              <a:buFont typeface="Arial" panose="020B0604020202020204" pitchFamily="34" charset="0"/>
              <a:buChar char="•"/>
            </a:pPr>
            <a:endParaRPr lang="sv-SE" sz="2000" dirty="0"/>
          </a:p>
          <a:p>
            <a:pPr marL="285750" indent="-285750">
              <a:buFont typeface="Arial" panose="020B0604020202020204" pitchFamily="34" charset="0"/>
              <a:buChar char="•"/>
            </a:pPr>
            <a:r>
              <a:rPr lang="sv-SE" sz="2000" dirty="0"/>
              <a:t>WiN Sverige kommer bjuda in WiN Finland att delta i det bilaterala samarbetet med WiN Tyskland</a:t>
            </a:r>
          </a:p>
        </p:txBody>
      </p:sp>
      <p:sp>
        <p:nvSpPr>
          <p:cNvPr id="2" name="Platshållare för datum 1"/>
          <p:cNvSpPr>
            <a:spLocks noGrp="1"/>
          </p:cNvSpPr>
          <p:nvPr>
            <p:ph type="dt" sz="half" idx="10"/>
          </p:nvPr>
        </p:nvSpPr>
        <p:spPr/>
        <p:txBody>
          <a:bodyPr/>
          <a:lstStyle/>
          <a:p>
            <a:pPr>
              <a:defRPr/>
            </a:pPr>
            <a:r>
              <a:rPr lang="sv-SE" altLang="sv-SE" smtClean="0">
                <a:solidFill>
                  <a:srgbClr val="000000"/>
                </a:solidFill>
              </a:rPr>
              <a:t>2019-11-22</a:t>
            </a:r>
            <a:endParaRPr lang="en-US" altLang="sv-SE" dirty="0">
              <a:solidFill>
                <a:srgbClr val="000000"/>
              </a:solidFill>
            </a:endParaRPr>
          </a:p>
        </p:txBody>
      </p:sp>
    </p:spTree>
    <p:extLst>
      <p:ext uri="{BB962C8B-B14F-4D97-AF65-F5344CB8AC3E}">
        <p14:creationId xmlns:p14="http://schemas.microsoft.com/office/powerpoint/2010/main" val="39233618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pPr>
              <a:defRPr/>
            </a:pPr>
            <a:r>
              <a:rPr lang="sv-SE" altLang="sv-SE" smtClean="0">
                <a:solidFill>
                  <a:srgbClr val="000000"/>
                </a:solidFill>
              </a:rPr>
              <a:t>2019-11-22</a:t>
            </a:r>
            <a:endParaRPr lang="en-US" altLang="sv-SE">
              <a:solidFill>
                <a:srgbClr val="000000"/>
              </a:solidFill>
            </a:endParaRPr>
          </a:p>
        </p:txBody>
      </p:sp>
      <p:sp>
        <p:nvSpPr>
          <p:cNvPr id="3" name="Rektangel 2"/>
          <p:cNvSpPr/>
          <p:nvPr/>
        </p:nvSpPr>
        <p:spPr>
          <a:xfrm>
            <a:off x="611560" y="620688"/>
            <a:ext cx="3195105" cy="461665"/>
          </a:xfrm>
          <a:prstGeom prst="rect">
            <a:avLst/>
          </a:prstGeom>
        </p:spPr>
        <p:txBody>
          <a:bodyPr wrap="none">
            <a:spAutoFit/>
          </a:bodyPr>
          <a:lstStyle/>
          <a:p>
            <a:r>
              <a:rPr lang="sv-SE" sz="2400" b="1" dirty="0"/>
              <a:t>Nationella aktiviteter</a:t>
            </a:r>
            <a:endParaRPr lang="sv-SE" sz="2400" dirty="0"/>
          </a:p>
        </p:txBody>
      </p:sp>
      <p:sp>
        <p:nvSpPr>
          <p:cNvPr id="4" name="Rektangel 3"/>
          <p:cNvSpPr/>
          <p:nvPr/>
        </p:nvSpPr>
        <p:spPr>
          <a:xfrm>
            <a:off x="611560" y="1997839"/>
            <a:ext cx="6246440" cy="3416320"/>
          </a:xfrm>
          <a:prstGeom prst="rect">
            <a:avLst/>
          </a:prstGeom>
        </p:spPr>
        <p:txBody>
          <a:bodyPr wrap="square">
            <a:spAutoFit/>
          </a:bodyPr>
          <a:lstStyle/>
          <a:p>
            <a:r>
              <a:rPr lang="sv-SE" dirty="0" smtClean="0"/>
              <a:t>20 </a:t>
            </a:r>
            <a:r>
              <a:rPr lang="sv-SE" dirty="0"/>
              <a:t>augusti 2018, WIN deltog i </a:t>
            </a:r>
            <a:r>
              <a:rPr lang="sv-SE" i="1" dirty="0" smtClean="0"/>
              <a:t>National </a:t>
            </a:r>
            <a:r>
              <a:rPr lang="sv-SE" i="1" dirty="0"/>
              <a:t>Fokalpunkt</a:t>
            </a:r>
            <a:r>
              <a:rPr lang="sv-SE" dirty="0"/>
              <a:t>. Olika ideella kärnkraftföreningar diskuterade den bild som för närvarande råder avseende energidebatten i Sverige och Europa. På mötet diskuterades bl.a. vad vi kan göra för att lyfta kärnkraftens roll i den svenska energidebatten för att bidra till en mer balanserad energidebatt. </a:t>
            </a:r>
            <a:endParaRPr lang="sv-SE" dirty="0" smtClean="0"/>
          </a:p>
          <a:p>
            <a:endParaRPr lang="sv-SE" dirty="0" smtClean="0"/>
          </a:p>
          <a:p>
            <a:r>
              <a:rPr lang="sv-SE" dirty="0" smtClean="0"/>
              <a:t>18-19 </a:t>
            </a:r>
            <a:r>
              <a:rPr lang="sv-SE" dirty="0"/>
              <a:t>oktober 2018, arrangering av </a:t>
            </a:r>
            <a:r>
              <a:rPr lang="sv-SE" dirty="0" err="1"/>
              <a:t>WiN</a:t>
            </a:r>
            <a:r>
              <a:rPr lang="sv-SE" dirty="0"/>
              <a:t> Sveriges årsmöte med temat Hållbarhet samt </a:t>
            </a:r>
            <a:r>
              <a:rPr lang="sv-SE" dirty="0" smtClean="0"/>
              <a:t>bilateralt </a:t>
            </a:r>
            <a:r>
              <a:rPr lang="sv-SE" dirty="0"/>
              <a:t>möte med </a:t>
            </a:r>
            <a:r>
              <a:rPr lang="sv-SE" dirty="0" err="1"/>
              <a:t>WiN</a:t>
            </a:r>
            <a:r>
              <a:rPr lang="sv-SE" dirty="0"/>
              <a:t> Tyskland med RAB som </a:t>
            </a:r>
            <a:r>
              <a:rPr lang="sv-SE" dirty="0" smtClean="0"/>
              <a:t>arrangör. Deltog </a:t>
            </a:r>
            <a:r>
              <a:rPr lang="sv-SE" dirty="0"/>
              <a:t>gjorde 41 medlemmar från </a:t>
            </a:r>
            <a:r>
              <a:rPr lang="sv-SE" dirty="0" err="1"/>
              <a:t>WiN</a:t>
            </a:r>
            <a:r>
              <a:rPr lang="sv-SE" dirty="0"/>
              <a:t> Sverige och 12 från </a:t>
            </a:r>
            <a:r>
              <a:rPr lang="sv-SE" dirty="0" err="1"/>
              <a:t>WiN</a:t>
            </a:r>
            <a:r>
              <a:rPr lang="sv-SE" dirty="0"/>
              <a:t> Tyskland.</a:t>
            </a:r>
          </a:p>
          <a:p>
            <a:pPr marL="285750" indent="-285750">
              <a:buFontTx/>
              <a:buChar char="-"/>
            </a:pPr>
            <a:endParaRPr lang="sv-SE" dirty="0"/>
          </a:p>
        </p:txBody>
      </p:sp>
    </p:spTree>
    <p:extLst>
      <p:ext uri="{BB962C8B-B14F-4D97-AF65-F5344CB8AC3E}">
        <p14:creationId xmlns:p14="http://schemas.microsoft.com/office/powerpoint/2010/main" val="354757996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pPr>
              <a:defRPr/>
            </a:pPr>
            <a:r>
              <a:rPr lang="sv-SE" altLang="sv-SE" smtClean="0">
                <a:solidFill>
                  <a:srgbClr val="000000"/>
                </a:solidFill>
              </a:rPr>
              <a:t>2019-11-22</a:t>
            </a:r>
            <a:endParaRPr lang="en-US" altLang="sv-SE">
              <a:solidFill>
                <a:srgbClr val="000000"/>
              </a:solidFill>
            </a:endParaRPr>
          </a:p>
        </p:txBody>
      </p:sp>
      <p:sp>
        <p:nvSpPr>
          <p:cNvPr id="3" name="Rektangel 2"/>
          <p:cNvSpPr/>
          <p:nvPr/>
        </p:nvSpPr>
        <p:spPr>
          <a:xfrm>
            <a:off x="827584" y="1340768"/>
            <a:ext cx="6768752" cy="4247317"/>
          </a:xfrm>
          <a:prstGeom prst="rect">
            <a:avLst/>
          </a:prstGeom>
        </p:spPr>
        <p:txBody>
          <a:bodyPr wrap="square">
            <a:spAutoFit/>
          </a:bodyPr>
          <a:lstStyle/>
          <a:p>
            <a:r>
              <a:rPr lang="sv-SE" dirty="0"/>
              <a:t>20 november 2018, möte med Vattenfall, gruppen för </a:t>
            </a:r>
            <a:r>
              <a:rPr lang="sv-SE" dirty="0" err="1"/>
              <a:t>Diversity</a:t>
            </a:r>
            <a:r>
              <a:rPr lang="sv-SE" dirty="0"/>
              <a:t> and </a:t>
            </a:r>
            <a:r>
              <a:rPr lang="sv-SE" dirty="0" err="1"/>
              <a:t>Inclusion</a:t>
            </a:r>
            <a:r>
              <a:rPr lang="sv-SE" dirty="0"/>
              <a:t>. </a:t>
            </a:r>
            <a:r>
              <a:rPr lang="sv-SE" dirty="0" err="1"/>
              <a:t>WiN</a:t>
            </a:r>
            <a:r>
              <a:rPr lang="sv-SE" dirty="0"/>
              <a:t> träffade Frida Marty Wallgren och </a:t>
            </a:r>
            <a:r>
              <a:rPr lang="sv-SE" dirty="0" err="1"/>
              <a:t>Toumo</a:t>
            </a:r>
            <a:r>
              <a:rPr lang="sv-SE" dirty="0"/>
              <a:t> </a:t>
            </a:r>
            <a:r>
              <a:rPr lang="sv-SE" dirty="0" err="1"/>
              <a:t>Hatakka</a:t>
            </a:r>
            <a:r>
              <a:rPr lang="sv-SE" dirty="0"/>
              <a:t>, den senare dåvarande D&amp;I manager och tillika chef för Business Area Heat på Vattenfall.  </a:t>
            </a:r>
          </a:p>
          <a:p>
            <a:r>
              <a:rPr lang="sv-SE" dirty="0"/>
              <a:t> </a:t>
            </a:r>
          </a:p>
          <a:p>
            <a:r>
              <a:rPr lang="sv-SE" dirty="0"/>
              <a:t>7 februari 2019, presentation av </a:t>
            </a:r>
            <a:r>
              <a:rPr lang="sv-SE" dirty="0" err="1"/>
              <a:t>WiN</a:t>
            </a:r>
            <a:r>
              <a:rPr lang="sv-SE" dirty="0"/>
              <a:t> för Young </a:t>
            </a:r>
            <a:r>
              <a:rPr lang="sv-SE" dirty="0" smtClean="0"/>
              <a:t>generation (YG</a:t>
            </a:r>
            <a:r>
              <a:rPr lang="sv-SE" dirty="0"/>
              <a:t>).</a:t>
            </a:r>
          </a:p>
          <a:p>
            <a:r>
              <a:rPr lang="sv-SE" dirty="0"/>
              <a:t/>
            </a:r>
            <a:br>
              <a:rPr lang="sv-SE" dirty="0"/>
            </a:br>
            <a:r>
              <a:rPr lang="sv-SE" dirty="0"/>
              <a:t>27 maj 2019, möte med Lotta Henrysson, personalchef, Vattenfall, Ann-Louise Wiklander, personalchef, SKB samt Malin Alexis Nordin, HR-strateg, Vattenfall. Övriga personalchefer inom Vattenfalls kärntekniska bolag var inbjudna, men hade förhinder att delta.</a:t>
            </a:r>
          </a:p>
          <a:p>
            <a:r>
              <a:rPr lang="sv-SE" dirty="0"/>
              <a:t> </a:t>
            </a:r>
          </a:p>
          <a:p>
            <a:r>
              <a:rPr lang="sv-SE" dirty="0"/>
              <a:t>28 maj 2019, möte med Torbjörn Wahlberg, chef Vattenfall Business </a:t>
            </a:r>
            <a:r>
              <a:rPr lang="sv-SE" dirty="0" err="1"/>
              <a:t>unit</a:t>
            </a:r>
            <a:r>
              <a:rPr lang="sv-SE" dirty="0"/>
              <a:t> Generation och ny D&amp;I manager. </a:t>
            </a:r>
          </a:p>
        </p:txBody>
      </p:sp>
      <p:sp>
        <p:nvSpPr>
          <p:cNvPr id="5" name="Rektangel 4"/>
          <p:cNvSpPr/>
          <p:nvPr/>
        </p:nvSpPr>
        <p:spPr>
          <a:xfrm>
            <a:off x="611560" y="620688"/>
            <a:ext cx="4032514" cy="461665"/>
          </a:xfrm>
          <a:prstGeom prst="rect">
            <a:avLst/>
          </a:prstGeom>
        </p:spPr>
        <p:txBody>
          <a:bodyPr wrap="none">
            <a:spAutoFit/>
          </a:bodyPr>
          <a:lstStyle/>
          <a:p>
            <a:r>
              <a:rPr lang="sv-SE" sz="2400" b="1" dirty="0"/>
              <a:t>Nationella </a:t>
            </a:r>
            <a:r>
              <a:rPr lang="sv-SE" sz="2400" b="1" dirty="0" smtClean="0"/>
              <a:t>aktiviteter, forts</a:t>
            </a:r>
            <a:endParaRPr lang="sv-SE" sz="2400" dirty="0"/>
          </a:p>
        </p:txBody>
      </p:sp>
    </p:spTree>
    <p:extLst>
      <p:ext uri="{BB962C8B-B14F-4D97-AF65-F5344CB8AC3E}">
        <p14:creationId xmlns:p14="http://schemas.microsoft.com/office/powerpoint/2010/main" val="22806827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pPr>
              <a:defRPr/>
            </a:pPr>
            <a:r>
              <a:rPr lang="sv-SE" altLang="sv-SE" smtClean="0">
                <a:solidFill>
                  <a:srgbClr val="000000"/>
                </a:solidFill>
              </a:rPr>
              <a:t>2019-11-22</a:t>
            </a:r>
            <a:endParaRPr lang="en-US" altLang="sv-SE">
              <a:solidFill>
                <a:srgbClr val="000000"/>
              </a:solidFill>
            </a:endParaRPr>
          </a:p>
        </p:txBody>
      </p:sp>
      <p:sp>
        <p:nvSpPr>
          <p:cNvPr id="3" name="Rektangel 2"/>
          <p:cNvSpPr/>
          <p:nvPr/>
        </p:nvSpPr>
        <p:spPr>
          <a:xfrm>
            <a:off x="374616" y="692695"/>
            <a:ext cx="2023824" cy="461665"/>
          </a:xfrm>
          <a:prstGeom prst="rect">
            <a:avLst/>
          </a:prstGeom>
        </p:spPr>
        <p:txBody>
          <a:bodyPr wrap="none">
            <a:spAutoFit/>
          </a:bodyPr>
          <a:lstStyle/>
          <a:p>
            <a:r>
              <a:rPr lang="sv-SE" sz="2400" b="1" dirty="0" err="1"/>
              <a:t>WiN</a:t>
            </a:r>
            <a:r>
              <a:rPr lang="sv-SE" sz="2400" b="1" dirty="0"/>
              <a:t> Opinion</a:t>
            </a:r>
            <a:endParaRPr lang="sv-SE" sz="2400" dirty="0"/>
          </a:p>
        </p:txBody>
      </p:sp>
      <p:sp>
        <p:nvSpPr>
          <p:cNvPr id="4" name="Rektangel 3"/>
          <p:cNvSpPr/>
          <p:nvPr/>
        </p:nvSpPr>
        <p:spPr>
          <a:xfrm>
            <a:off x="395536" y="1628800"/>
            <a:ext cx="7704856" cy="5078313"/>
          </a:xfrm>
          <a:prstGeom prst="rect">
            <a:avLst/>
          </a:prstGeom>
        </p:spPr>
        <p:txBody>
          <a:bodyPr wrap="square">
            <a:spAutoFit/>
          </a:bodyPr>
          <a:lstStyle/>
          <a:p>
            <a:r>
              <a:rPr lang="sv-SE" sz="1600" dirty="0"/>
              <a:t>SAFO (</a:t>
            </a:r>
            <a:r>
              <a:rPr lang="sv-SE" sz="1600" i="1" dirty="0"/>
              <a:t>Swedish Atomic Forum)</a:t>
            </a:r>
            <a:r>
              <a:rPr lang="sv-SE" sz="1600" dirty="0"/>
              <a:t>, den svenska kärnkraftsindustrins samarbetsforum, har under året arbetat fram en gemensam budskapsplattform som </a:t>
            </a:r>
            <a:r>
              <a:rPr lang="sv-SE" sz="1600" dirty="0" err="1"/>
              <a:t>WiN:s</a:t>
            </a:r>
            <a:r>
              <a:rPr lang="sv-SE" sz="1600" dirty="0"/>
              <a:t> styrelse och dess medlemmar kan använda som stöd i debatter och forum. SAFO är mycket positiva till </a:t>
            </a:r>
            <a:r>
              <a:rPr lang="sv-SE" sz="1600" dirty="0" err="1"/>
              <a:t>WiN:s</a:t>
            </a:r>
            <a:r>
              <a:rPr lang="sv-SE" sz="1600" dirty="0"/>
              <a:t> proaktivitet i kärnkraftsfrågan och uppmuntrar fler kvinnor att engagera sig i debatten.</a:t>
            </a:r>
          </a:p>
          <a:p>
            <a:r>
              <a:rPr lang="sv-SE" sz="1600" dirty="0"/>
              <a:t> </a:t>
            </a:r>
          </a:p>
          <a:p>
            <a:r>
              <a:rPr lang="sv-SE" sz="1600" dirty="0"/>
              <a:t>Under året har </a:t>
            </a:r>
            <a:r>
              <a:rPr lang="sv-SE" sz="1600" dirty="0" err="1"/>
              <a:t>WiN</a:t>
            </a:r>
            <a:r>
              <a:rPr lang="sv-SE" sz="1600" dirty="0"/>
              <a:t> via ordföranden Martina Sturek deltagit i kärnkraftsdebatten genom att svara på debattartiklar och frågor i media. </a:t>
            </a:r>
          </a:p>
          <a:p>
            <a:r>
              <a:rPr lang="sv-SE" sz="1600" dirty="0"/>
              <a:t> </a:t>
            </a:r>
          </a:p>
          <a:p>
            <a:r>
              <a:rPr lang="sv-SE" sz="1600" b="1" dirty="0"/>
              <a:t>Följande artiklar/kommentarer har publicerats av/med </a:t>
            </a:r>
            <a:r>
              <a:rPr lang="sv-SE" sz="1600" b="1" dirty="0" err="1"/>
              <a:t>WiN</a:t>
            </a:r>
            <a:r>
              <a:rPr lang="sv-SE" sz="1600" b="1" dirty="0"/>
              <a:t> under verksamhetsåret</a:t>
            </a:r>
            <a:r>
              <a:rPr lang="sv-SE" sz="1600" dirty="0"/>
              <a:t>:</a:t>
            </a:r>
          </a:p>
          <a:p>
            <a:r>
              <a:rPr lang="sv-SE" sz="1600" dirty="0"/>
              <a:t>30 december 2018, debattartikel införd i DN,</a:t>
            </a:r>
          </a:p>
          <a:p>
            <a:r>
              <a:rPr lang="sv-SE" sz="1600" dirty="0"/>
              <a:t>Januari 2019, slutreplik publicerad i DN:s nätupplaga efter att Gudrun Schyman replikerat på artikeln i DN, </a:t>
            </a:r>
          </a:p>
          <a:p>
            <a:r>
              <a:rPr lang="sv-SE" sz="1600" dirty="0"/>
              <a:t> </a:t>
            </a:r>
          </a:p>
          <a:p>
            <a:r>
              <a:rPr lang="sv-SE" sz="1600" dirty="0"/>
              <a:t>14 januari 2019, </a:t>
            </a:r>
            <a:r>
              <a:rPr lang="sv-SE" sz="1600" dirty="0" err="1"/>
              <a:t>WiN:s</a:t>
            </a:r>
            <a:r>
              <a:rPr lang="sv-SE" sz="1600" dirty="0"/>
              <a:t> ordförande uttalar sig om kärnkraft med avseende på miljöpåverkan i debattartikel i ETC, </a:t>
            </a:r>
          </a:p>
          <a:p>
            <a:r>
              <a:rPr lang="sv-SE" sz="1600" dirty="0"/>
              <a:t> </a:t>
            </a:r>
          </a:p>
          <a:p>
            <a:r>
              <a:rPr lang="sv-SE" sz="1600" dirty="0"/>
              <a:t>10 april 2019, </a:t>
            </a:r>
            <a:r>
              <a:rPr lang="sv-SE" sz="1600" dirty="0" err="1"/>
              <a:t>WiN:s</a:t>
            </a:r>
            <a:r>
              <a:rPr lang="sv-SE" sz="1600" dirty="0"/>
              <a:t> ordförande ger kommentar på insändare om kärnkraft i Arbetarbladet</a:t>
            </a:r>
            <a:r>
              <a:rPr lang="sv-SE" sz="2000" dirty="0"/>
              <a:t>.</a:t>
            </a:r>
          </a:p>
        </p:txBody>
      </p:sp>
    </p:spTree>
    <p:extLst>
      <p:ext uri="{BB962C8B-B14F-4D97-AF65-F5344CB8AC3E}">
        <p14:creationId xmlns:p14="http://schemas.microsoft.com/office/powerpoint/2010/main" val="30306217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ubrik 1"/>
          <p:cNvSpPr>
            <a:spLocks noGrp="1"/>
          </p:cNvSpPr>
          <p:nvPr>
            <p:ph type="title"/>
          </p:nvPr>
        </p:nvSpPr>
        <p:spPr/>
        <p:txBody>
          <a:bodyPr/>
          <a:lstStyle/>
          <a:p>
            <a:r>
              <a:rPr lang="sv-SE" altLang="sv-SE"/>
              <a:t>Kontaktuppgifter</a:t>
            </a:r>
          </a:p>
        </p:txBody>
      </p:sp>
      <p:sp>
        <p:nvSpPr>
          <p:cNvPr id="16387" name="Platshållare för innehåll 2"/>
          <p:cNvSpPr>
            <a:spLocks noGrp="1"/>
          </p:cNvSpPr>
          <p:nvPr>
            <p:ph idx="1"/>
          </p:nvPr>
        </p:nvSpPr>
        <p:spPr/>
        <p:txBody>
          <a:bodyPr/>
          <a:lstStyle/>
          <a:p>
            <a:endParaRPr lang="sv-SE" altLang="sv-SE" b="1" dirty="0">
              <a:solidFill>
                <a:schemeClr val="accent2"/>
              </a:solidFill>
              <a:hlinkClick r:id="rId2"/>
            </a:endParaRPr>
          </a:p>
          <a:p>
            <a:r>
              <a:rPr lang="sv-SE" altLang="sv-SE" b="1" dirty="0">
                <a:solidFill>
                  <a:schemeClr val="accent2"/>
                </a:solidFill>
                <a:hlinkClick r:id="rId2"/>
              </a:rPr>
              <a:t>www.winsverige.se</a:t>
            </a:r>
            <a:endParaRPr lang="sv-SE" altLang="sv-SE" b="1" dirty="0">
              <a:solidFill>
                <a:schemeClr val="accent2"/>
              </a:solidFill>
            </a:endParaRPr>
          </a:p>
          <a:p>
            <a:r>
              <a:rPr lang="sv-SE" altLang="sv-SE" dirty="0"/>
              <a:t>Facebook: </a:t>
            </a:r>
            <a:r>
              <a:rPr lang="sv-SE" altLang="sv-SE" b="1" dirty="0" err="1"/>
              <a:t>Women</a:t>
            </a:r>
            <a:r>
              <a:rPr lang="sv-SE" altLang="sv-SE" b="1" dirty="0"/>
              <a:t> in </a:t>
            </a:r>
            <a:r>
              <a:rPr lang="sv-SE" altLang="sv-SE" b="1" dirty="0" err="1"/>
              <a:t>Nuclear</a:t>
            </a:r>
            <a:r>
              <a:rPr lang="sv-SE" altLang="sv-SE" b="1" dirty="0"/>
              <a:t> Sverige</a:t>
            </a:r>
          </a:p>
          <a:p>
            <a:r>
              <a:rPr lang="sv-SE" altLang="sv-SE" dirty="0"/>
              <a:t>LinkedIn: </a:t>
            </a:r>
            <a:r>
              <a:rPr lang="sv-SE" altLang="sv-SE" b="1" dirty="0" err="1"/>
              <a:t>WiN</a:t>
            </a:r>
            <a:r>
              <a:rPr lang="sv-SE" altLang="sv-SE" b="1" dirty="0"/>
              <a:t> Sweden</a:t>
            </a:r>
          </a:p>
          <a:p>
            <a:r>
              <a:rPr lang="sv-SE" altLang="sv-SE" dirty="0"/>
              <a:t>OKG, </a:t>
            </a:r>
            <a:r>
              <a:rPr lang="sv-SE" altLang="sv-SE" dirty="0" smtClean="0"/>
              <a:t>Vattenfall, Ringhals</a:t>
            </a:r>
            <a:r>
              <a:rPr lang="sv-SE" altLang="sv-SE" dirty="0"/>
              <a:t>, Forsmark och SKB har hemsida på företagens intranät</a:t>
            </a:r>
          </a:p>
          <a:p>
            <a:endParaRPr lang="sv-SE" altLang="sv-SE" dirty="0"/>
          </a:p>
        </p:txBody>
      </p:sp>
      <p:sp>
        <p:nvSpPr>
          <p:cNvPr id="2" name="Platshållare för datum 1"/>
          <p:cNvSpPr>
            <a:spLocks noGrp="1"/>
          </p:cNvSpPr>
          <p:nvPr>
            <p:ph type="dt" sz="half" idx="10"/>
          </p:nvPr>
        </p:nvSpPr>
        <p:spPr/>
        <p:txBody>
          <a:bodyPr/>
          <a:lstStyle/>
          <a:p>
            <a:pPr>
              <a:defRPr/>
            </a:pPr>
            <a:r>
              <a:rPr lang="sv-SE" altLang="sv-SE" smtClean="0">
                <a:solidFill>
                  <a:srgbClr val="000000"/>
                </a:solidFill>
              </a:rPr>
              <a:t>2019-11-22</a:t>
            </a:r>
            <a:endParaRPr lang="en-US" altLang="sv-SE">
              <a:solidFill>
                <a:srgbClr val="000000"/>
              </a:solidFill>
            </a:endParaRPr>
          </a:p>
        </p:txBody>
      </p:sp>
    </p:spTree>
    <p:extLst>
      <p:ext uri="{BB962C8B-B14F-4D97-AF65-F5344CB8AC3E}">
        <p14:creationId xmlns:p14="http://schemas.microsoft.com/office/powerpoint/2010/main" val="170116101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ktangel 2"/>
          <p:cNvSpPr>
            <a:spLocks noChangeArrowheads="1"/>
          </p:cNvSpPr>
          <p:nvPr/>
        </p:nvSpPr>
        <p:spPr bwMode="auto">
          <a:xfrm>
            <a:off x="530225" y="1340768"/>
            <a:ext cx="7720013" cy="569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r>
              <a:rPr lang="sv-SE" altLang="sv-SE" b="1" dirty="0" smtClean="0"/>
              <a:t>Tack till avgående ordinarie ledamöter</a:t>
            </a:r>
          </a:p>
          <a:p>
            <a:endParaRPr lang="sv-SE" altLang="sv-SE" dirty="0"/>
          </a:p>
          <a:p>
            <a:r>
              <a:rPr lang="sv-SE" altLang="sv-SE" dirty="0" err="1"/>
              <a:t>Banafshe</a:t>
            </a:r>
            <a:r>
              <a:rPr lang="sv-SE" altLang="sv-SE" dirty="0"/>
              <a:t> </a:t>
            </a:r>
            <a:r>
              <a:rPr lang="sv-SE" altLang="sv-SE" smtClean="0"/>
              <a:t>Behrooz</a:t>
            </a:r>
            <a:r>
              <a:rPr lang="sv-SE" altLang="sv-SE" dirty="0"/>
              <a:t>, SVAFO</a:t>
            </a:r>
          </a:p>
          <a:p>
            <a:r>
              <a:rPr lang="sv-SE" altLang="sv-SE" dirty="0"/>
              <a:t>Liselotte Ekström, SVAFO</a:t>
            </a:r>
          </a:p>
          <a:p>
            <a:r>
              <a:rPr lang="sv-SE" altLang="sv-SE" dirty="0"/>
              <a:t>Regina Schmocker, </a:t>
            </a:r>
            <a:r>
              <a:rPr lang="sv-SE" altLang="sv-SE" dirty="0" smtClean="0"/>
              <a:t>FKA</a:t>
            </a:r>
          </a:p>
          <a:p>
            <a:r>
              <a:rPr lang="sv-SE" dirty="0"/>
              <a:t>Linda </a:t>
            </a:r>
            <a:r>
              <a:rPr lang="sv-SE" dirty="0" err="1"/>
              <a:t>Heisar</a:t>
            </a:r>
            <a:r>
              <a:rPr lang="sv-SE" dirty="0"/>
              <a:t>, </a:t>
            </a:r>
            <a:r>
              <a:rPr lang="sv-SE" dirty="0" err="1"/>
              <a:t>Sweco</a:t>
            </a:r>
            <a:r>
              <a:rPr lang="sv-SE" dirty="0"/>
              <a:t> </a:t>
            </a:r>
            <a:r>
              <a:rPr lang="sv-SE" altLang="sv-SE" dirty="0"/>
              <a:t>energiguide AB</a:t>
            </a:r>
            <a:endParaRPr lang="sv-SE" dirty="0"/>
          </a:p>
          <a:p>
            <a:endParaRPr lang="sv-SE" altLang="sv-SE" dirty="0"/>
          </a:p>
          <a:p>
            <a:r>
              <a:rPr lang="sv-SE" altLang="sv-SE" b="1" dirty="0"/>
              <a:t>Tack till a</a:t>
            </a:r>
            <a:r>
              <a:rPr lang="sv-SE" altLang="sv-SE" b="1" dirty="0" smtClean="0"/>
              <a:t>vgående suppleant</a:t>
            </a:r>
          </a:p>
          <a:p>
            <a:pPr eaLnBrk="0" fontAlgn="base" hangingPunct="0">
              <a:spcBef>
                <a:spcPct val="0"/>
              </a:spcBef>
              <a:spcAft>
                <a:spcPct val="0"/>
              </a:spcAft>
            </a:pPr>
            <a:r>
              <a:rPr lang="sv-SE" altLang="sv-SE" dirty="0"/>
              <a:t>Sandra Ohlsson, </a:t>
            </a:r>
            <a:r>
              <a:rPr lang="sv-SE" altLang="sv-SE" dirty="0" err="1">
                <a:solidFill>
                  <a:srgbClr val="000000"/>
                </a:solidFill>
              </a:rPr>
              <a:t>Nuvia</a:t>
            </a:r>
            <a:r>
              <a:rPr lang="sv-SE" altLang="sv-SE" dirty="0">
                <a:solidFill>
                  <a:srgbClr val="000000"/>
                </a:solidFill>
              </a:rPr>
              <a:t>-Nordic</a:t>
            </a:r>
          </a:p>
          <a:p>
            <a:endParaRPr lang="sv-SE" altLang="sv-SE" dirty="0" smtClean="0"/>
          </a:p>
          <a:p>
            <a:r>
              <a:rPr lang="sv-SE" altLang="sv-SE" b="1" dirty="0"/>
              <a:t>Tack </a:t>
            </a:r>
            <a:r>
              <a:rPr lang="sv-SE" altLang="sv-SE" b="1" dirty="0" smtClean="0"/>
              <a:t>till arrangörerna </a:t>
            </a:r>
          </a:p>
          <a:p>
            <a:r>
              <a:rPr lang="sv-SE" altLang="sv-SE" dirty="0" smtClean="0"/>
              <a:t>Maria </a:t>
            </a:r>
            <a:r>
              <a:rPr lang="sv-SE" altLang="sv-SE" dirty="0" err="1"/>
              <a:t>Taranger</a:t>
            </a:r>
            <a:r>
              <a:rPr lang="sv-SE" altLang="sv-SE" dirty="0"/>
              <a:t>, med </a:t>
            </a:r>
            <a:r>
              <a:rPr lang="sv-SE" altLang="sv-SE" dirty="0" smtClean="0"/>
              <a:t>flera på Barsebäck</a:t>
            </a:r>
            <a:endParaRPr lang="sv-SE" altLang="sv-SE" dirty="0"/>
          </a:p>
          <a:p>
            <a:endParaRPr lang="sv-SE" altLang="sv-SE" dirty="0"/>
          </a:p>
        </p:txBody>
      </p:sp>
      <p:sp>
        <p:nvSpPr>
          <p:cNvPr id="6148" name="Rektangel 4"/>
          <p:cNvSpPr>
            <a:spLocks noChangeArrowheads="1"/>
          </p:cNvSpPr>
          <p:nvPr/>
        </p:nvSpPr>
        <p:spPr bwMode="auto">
          <a:xfrm>
            <a:off x="530225" y="412750"/>
            <a:ext cx="135588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r>
              <a:rPr lang="sv-SE" altLang="sv-SE" sz="3600" b="1" dirty="0" smtClean="0"/>
              <a:t>Tack!</a:t>
            </a:r>
            <a:endParaRPr lang="sv-SE" altLang="sv-SE" sz="3600" dirty="0"/>
          </a:p>
        </p:txBody>
      </p:sp>
      <p:sp>
        <p:nvSpPr>
          <p:cNvPr id="2" name="Platshållare för datum 1"/>
          <p:cNvSpPr>
            <a:spLocks noGrp="1"/>
          </p:cNvSpPr>
          <p:nvPr>
            <p:ph type="dt" sz="half" idx="10"/>
          </p:nvPr>
        </p:nvSpPr>
        <p:spPr/>
        <p:txBody>
          <a:bodyPr/>
          <a:lstStyle/>
          <a:p>
            <a:pPr>
              <a:defRPr/>
            </a:pPr>
            <a:r>
              <a:rPr lang="sv-SE" altLang="sv-SE" smtClean="0">
                <a:solidFill>
                  <a:srgbClr val="000000"/>
                </a:solidFill>
              </a:rPr>
              <a:t>2019-11-22</a:t>
            </a:r>
            <a:endParaRPr lang="en-US" altLang="sv-SE">
              <a:solidFill>
                <a:srgbClr val="000000"/>
              </a:solidFill>
            </a:endParaRPr>
          </a:p>
        </p:txBody>
      </p:sp>
    </p:spTree>
    <p:extLst>
      <p:ext uri="{BB962C8B-B14F-4D97-AF65-F5344CB8AC3E}">
        <p14:creationId xmlns:p14="http://schemas.microsoft.com/office/powerpoint/2010/main" val="267813849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pPr>
              <a:defRPr/>
            </a:pPr>
            <a:r>
              <a:rPr lang="sv-SE" altLang="sv-SE" smtClean="0">
                <a:solidFill>
                  <a:srgbClr val="000000"/>
                </a:solidFill>
              </a:rPr>
              <a:t>2019-11-22</a:t>
            </a:r>
            <a:endParaRPr lang="en-US" altLang="sv-SE">
              <a:solidFill>
                <a:srgbClr val="000000"/>
              </a:solidFill>
            </a:endParaRPr>
          </a:p>
        </p:txBody>
      </p:sp>
      <p:pic>
        <p:nvPicPr>
          <p:cNvPr id="17410" name="Picture 2" descr="C:\Users\skbmstu\AppData\Local\Microsoft\windows\Temporary Internet Files\Content.Outlook\0YLW4IUI\VF_logo_stacked_neg_RG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9952" y="1749970"/>
            <a:ext cx="4032846" cy="4032846"/>
          </a:xfrm>
          <a:prstGeom prst="rect">
            <a:avLst/>
          </a:prstGeom>
          <a:noFill/>
          <a:extLst>
            <a:ext uri="{909E8E84-426E-40DD-AFC4-6F175D3DCCD1}">
              <a14:hiddenFill xmlns:a14="http://schemas.microsoft.com/office/drawing/2010/main">
                <a:solidFill>
                  <a:srgbClr val="FFFFFF"/>
                </a:solidFill>
              </a14:hiddenFill>
            </a:ext>
          </a:extLst>
        </p:spPr>
      </p:pic>
      <p:sp>
        <p:nvSpPr>
          <p:cNvPr id="4" name="textruta 3"/>
          <p:cNvSpPr txBox="1"/>
          <p:nvPr/>
        </p:nvSpPr>
        <p:spPr>
          <a:xfrm>
            <a:off x="1115616" y="2996952"/>
            <a:ext cx="3767891" cy="769441"/>
          </a:xfrm>
          <a:prstGeom prst="rect">
            <a:avLst/>
          </a:prstGeom>
          <a:noFill/>
        </p:spPr>
        <p:txBody>
          <a:bodyPr wrap="none" rtlCol="0">
            <a:spAutoFit/>
          </a:bodyPr>
          <a:lstStyle/>
          <a:p>
            <a:r>
              <a:rPr lang="sv-SE" sz="4400" b="1" dirty="0" smtClean="0"/>
              <a:t>VATTENFALL</a:t>
            </a:r>
            <a:endParaRPr lang="sv-SE" sz="4400" b="1" dirty="0"/>
          </a:p>
        </p:txBody>
      </p:sp>
      <p:sp>
        <p:nvSpPr>
          <p:cNvPr id="6" name="Rektangel 5"/>
          <p:cNvSpPr/>
          <p:nvPr/>
        </p:nvSpPr>
        <p:spPr>
          <a:xfrm>
            <a:off x="971600" y="476672"/>
            <a:ext cx="2848857" cy="584775"/>
          </a:xfrm>
          <a:prstGeom prst="rect">
            <a:avLst/>
          </a:prstGeom>
        </p:spPr>
        <p:txBody>
          <a:bodyPr wrap="none">
            <a:spAutoFit/>
          </a:bodyPr>
          <a:lstStyle/>
          <a:p>
            <a:pPr lvl="0"/>
            <a:r>
              <a:rPr lang="sv-SE" sz="3200" dirty="0">
                <a:solidFill>
                  <a:srgbClr val="000000"/>
                </a:solidFill>
              </a:rPr>
              <a:t>Nästa årsmöte</a:t>
            </a:r>
          </a:p>
        </p:txBody>
      </p:sp>
    </p:spTree>
    <p:extLst>
      <p:ext uri="{BB962C8B-B14F-4D97-AF65-F5344CB8AC3E}">
        <p14:creationId xmlns:p14="http://schemas.microsoft.com/office/powerpoint/2010/main" val="326180674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datum 3">
            <a:extLst>
              <a:ext uri="{FF2B5EF4-FFF2-40B4-BE49-F238E27FC236}">
                <a16:creationId xmlns:a16="http://schemas.microsoft.com/office/drawing/2014/main" xmlns="" id="{D6A147D4-E6B9-5A4B-8462-91D61BE49354}"/>
              </a:ext>
            </a:extLst>
          </p:cNvPr>
          <p:cNvSpPr txBox="1">
            <a:spLocks/>
          </p:cNvSpPr>
          <p:nvPr/>
        </p:nvSpPr>
        <p:spPr bwMode="auto">
          <a:xfrm>
            <a:off x="251520" y="6381328"/>
            <a:ext cx="1082997" cy="288032"/>
          </a:xfrm>
          <a:prstGeom prst="rect">
            <a:avLst/>
          </a:prstGeom>
          <a:noFill/>
          <a:ln>
            <a:noFill/>
          </a:ln>
          <a:effectLst/>
          <a:extLst/>
        </p:spPr>
        <p:txBody>
          <a:bodyPr vert="horz" wrap="square" lIns="91440" tIns="45720" rIns="91440" bIns="45720" numCol="1" anchor="t" anchorCtr="0" compatLnSpc="1">
            <a:prstTxWarp prst="textNoShape">
              <a:avLst/>
            </a:prstTxWarp>
          </a:bodyPr>
          <a:lstStyle>
            <a:defPPr>
              <a:defRPr lang="sv-SE"/>
            </a:defPPr>
            <a:lvl1pPr marL="0" algn="ctr" defTabSz="914400" rtl="0" eaLnBrk="1" latinLnBrk="0" hangingPunct="1">
              <a:defRPr sz="2800" kern="1200">
                <a:solidFill>
                  <a:schemeClr val="tx1"/>
                </a:solidFill>
                <a:latin typeface="Arial" charset="0"/>
                <a:ea typeface="+mn-ea"/>
                <a:cs typeface="+mn-cs"/>
              </a:defRPr>
            </a:lvl1pPr>
            <a:lvl2pPr marL="742950" indent="-285750" algn="l" defTabSz="914400" rtl="0" eaLnBrk="1" latinLnBrk="0" hangingPunct="1">
              <a:defRPr sz="2800" kern="1200">
                <a:solidFill>
                  <a:schemeClr val="tx1"/>
                </a:solidFill>
                <a:latin typeface="Arial" charset="0"/>
                <a:ea typeface="+mn-ea"/>
                <a:cs typeface="+mn-cs"/>
              </a:defRPr>
            </a:lvl2pPr>
            <a:lvl3pPr marL="1143000" indent="-228600" algn="l" defTabSz="914400" rtl="0" eaLnBrk="1" latinLnBrk="0" hangingPunct="1">
              <a:defRPr sz="2800" kern="1200">
                <a:solidFill>
                  <a:schemeClr val="tx1"/>
                </a:solidFill>
                <a:latin typeface="Arial" charset="0"/>
                <a:ea typeface="+mn-ea"/>
                <a:cs typeface="+mn-cs"/>
              </a:defRPr>
            </a:lvl3pPr>
            <a:lvl4pPr marL="1600200" indent="-228600" algn="l" defTabSz="914400" rtl="0" eaLnBrk="1" latinLnBrk="0" hangingPunct="1">
              <a:defRPr sz="2800" kern="1200">
                <a:solidFill>
                  <a:schemeClr val="tx1"/>
                </a:solidFill>
                <a:latin typeface="Arial" charset="0"/>
                <a:ea typeface="+mn-ea"/>
                <a:cs typeface="+mn-cs"/>
              </a:defRPr>
            </a:lvl4pPr>
            <a:lvl5pPr marL="2057400" indent="-228600" algn="l" defTabSz="914400" rtl="0" eaLnBrk="1" latinLnBrk="0" hangingPunct="1">
              <a:defRPr sz="2800"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sz="2800"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sz="2800"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sz="2800"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sz="2800" kern="1200">
                <a:solidFill>
                  <a:schemeClr val="tx1"/>
                </a:solidFill>
                <a:latin typeface="Arial" charset="0"/>
                <a:ea typeface="+mn-ea"/>
                <a:cs typeface="+mn-cs"/>
              </a:defRPr>
            </a:lvl9pPr>
          </a:lstStyle>
          <a:p>
            <a:r>
              <a:rPr lang="sv-SE" sz="1200" dirty="0">
                <a:latin typeface="Calibri" panose="020F0502020204030204" pitchFamily="34" charset="0"/>
                <a:cs typeface="Calibri" panose="020F0502020204030204" pitchFamily="34" charset="0"/>
              </a:rPr>
              <a:t>2019-11-20</a:t>
            </a:r>
          </a:p>
        </p:txBody>
      </p:sp>
      <p:sp>
        <p:nvSpPr>
          <p:cNvPr id="7" name="textruta 6">
            <a:extLst>
              <a:ext uri="{FF2B5EF4-FFF2-40B4-BE49-F238E27FC236}">
                <a16:creationId xmlns:a16="http://schemas.microsoft.com/office/drawing/2014/main" xmlns="" id="{93D11031-16C6-0C4E-8568-5D22FC73FA0F}"/>
              </a:ext>
            </a:extLst>
          </p:cNvPr>
          <p:cNvSpPr txBox="1"/>
          <p:nvPr/>
        </p:nvSpPr>
        <p:spPr>
          <a:xfrm>
            <a:off x="1763688" y="2348880"/>
            <a:ext cx="5544616" cy="2862322"/>
          </a:xfrm>
          <a:prstGeom prst="rect">
            <a:avLst/>
          </a:prstGeom>
          <a:noFill/>
        </p:spPr>
        <p:txBody>
          <a:bodyPr wrap="square" rtlCol="0">
            <a:spAutoFit/>
          </a:bodyPr>
          <a:lstStyle/>
          <a:p>
            <a:pPr algn="ctr"/>
            <a:r>
              <a:rPr lang="sv-SE" sz="3600" dirty="0"/>
              <a:t>Styrelsen i WiN Sverige</a:t>
            </a:r>
          </a:p>
          <a:p>
            <a:pPr algn="ctr"/>
            <a:r>
              <a:rPr lang="sv-SE" sz="3600" dirty="0"/>
              <a:t>tackar för visat intresse!</a:t>
            </a:r>
          </a:p>
          <a:p>
            <a:endParaRPr lang="sv-SE" sz="3600" dirty="0"/>
          </a:p>
          <a:p>
            <a:pPr algn="ctr"/>
            <a:r>
              <a:rPr lang="sv-SE" sz="3600" dirty="0"/>
              <a:t>Årsmötet förklaras avslutat</a:t>
            </a:r>
          </a:p>
        </p:txBody>
      </p:sp>
      <p:sp>
        <p:nvSpPr>
          <p:cNvPr id="2" name="Platshållare för datum 1"/>
          <p:cNvSpPr>
            <a:spLocks noGrp="1"/>
          </p:cNvSpPr>
          <p:nvPr>
            <p:ph type="dt" sz="half" idx="10"/>
          </p:nvPr>
        </p:nvSpPr>
        <p:spPr/>
        <p:txBody>
          <a:bodyPr/>
          <a:lstStyle/>
          <a:p>
            <a:pPr>
              <a:defRPr/>
            </a:pPr>
            <a:r>
              <a:rPr lang="sv-SE" altLang="sv-SE" smtClean="0">
                <a:solidFill>
                  <a:srgbClr val="000000"/>
                </a:solidFill>
              </a:rPr>
              <a:t>2019-11-22</a:t>
            </a:r>
            <a:endParaRPr lang="en-US" altLang="sv-SE">
              <a:solidFill>
                <a:srgbClr val="000000"/>
              </a:solidFill>
            </a:endParaRPr>
          </a:p>
        </p:txBody>
      </p:sp>
    </p:spTree>
    <p:extLst>
      <p:ext uri="{BB962C8B-B14F-4D97-AF65-F5344CB8AC3E}">
        <p14:creationId xmlns:p14="http://schemas.microsoft.com/office/powerpoint/2010/main" val="27904036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70" name="Rubrik 1"/>
          <p:cNvSpPr>
            <a:spLocks noGrp="1"/>
          </p:cNvSpPr>
          <p:nvPr>
            <p:ph type="title"/>
          </p:nvPr>
        </p:nvSpPr>
        <p:spPr/>
        <p:txBody>
          <a:bodyPr/>
          <a:lstStyle/>
          <a:p>
            <a:r>
              <a:rPr lang="sv-SE" altLang="sv-SE" b="1"/>
              <a:t>WiN – Women in Nuclear</a:t>
            </a:r>
            <a:endParaRPr lang="sv-SE" altLang="sv-SE"/>
          </a:p>
        </p:txBody>
      </p:sp>
      <p:sp>
        <p:nvSpPr>
          <p:cNvPr id="7171" name="Platshållare för innehåll 2"/>
          <p:cNvSpPr>
            <a:spLocks noGrp="1"/>
          </p:cNvSpPr>
          <p:nvPr>
            <p:ph idx="1"/>
          </p:nvPr>
        </p:nvSpPr>
        <p:spPr>
          <a:xfrm>
            <a:off x="419100" y="1631950"/>
            <a:ext cx="7750175" cy="4476750"/>
          </a:xfrm>
        </p:spPr>
        <p:txBody>
          <a:bodyPr/>
          <a:lstStyle/>
          <a:p>
            <a:r>
              <a:rPr lang="sv-SE" altLang="sv-SE" dirty="0"/>
              <a:t> WiN medlemmar vill </a:t>
            </a:r>
          </a:p>
          <a:p>
            <a:pPr marL="0" indent="0">
              <a:buNone/>
            </a:pPr>
            <a:r>
              <a:rPr lang="sv-SE" altLang="sv-SE" dirty="0"/>
              <a:t>    - utvecklas och bredda sitt kunnande </a:t>
            </a:r>
          </a:p>
          <a:p>
            <a:pPr marL="0" indent="0">
              <a:buNone/>
            </a:pPr>
            <a:r>
              <a:rPr lang="sv-SE" altLang="sv-SE" dirty="0"/>
              <a:t>    - öka kunskapen i samhället om </a:t>
            </a:r>
            <a:br>
              <a:rPr lang="sv-SE" altLang="sv-SE" dirty="0"/>
            </a:br>
            <a:r>
              <a:rPr lang="sv-SE" altLang="sv-SE" dirty="0"/>
              <a:t>	kärnteknik, </a:t>
            </a:r>
            <a:br>
              <a:rPr lang="sv-SE" altLang="sv-SE" dirty="0"/>
            </a:br>
            <a:r>
              <a:rPr lang="sv-SE" altLang="sv-SE" dirty="0"/>
              <a:t>	kärnavfall, </a:t>
            </a:r>
            <a:br>
              <a:rPr lang="sv-SE" altLang="sv-SE" dirty="0"/>
            </a:br>
            <a:r>
              <a:rPr lang="sv-SE" altLang="sv-SE" dirty="0"/>
              <a:t>	strålning </a:t>
            </a:r>
          </a:p>
          <a:p>
            <a:pPr marL="0" indent="0">
              <a:buNone/>
            </a:pPr>
            <a:endParaRPr lang="sv-SE" altLang="sv-SE" dirty="0"/>
          </a:p>
          <a:p>
            <a:r>
              <a:rPr lang="sv-SE" altLang="sv-SE" dirty="0"/>
              <a:t>WiN medlemmar stöttar och hjälper varandra</a:t>
            </a:r>
          </a:p>
          <a:p>
            <a:endParaRPr lang="sv-SE" altLang="sv-SE" dirty="0"/>
          </a:p>
          <a:p>
            <a:endParaRPr lang="sv-SE" altLang="sv-SE" dirty="0"/>
          </a:p>
        </p:txBody>
      </p:sp>
      <p:sp>
        <p:nvSpPr>
          <p:cNvPr id="5" name="Platshållare för datum 3">
            <a:extLst>
              <a:ext uri="{FF2B5EF4-FFF2-40B4-BE49-F238E27FC236}">
                <a16:creationId xmlns:a16="http://schemas.microsoft.com/office/drawing/2014/main" xmlns="" id="{6CB8A380-EB24-3E48-8121-44A112AB1590}"/>
              </a:ext>
            </a:extLst>
          </p:cNvPr>
          <p:cNvSpPr>
            <a:spLocks noGrp="1"/>
          </p:cNvSpPr>
          <p:nvPr>
            <p:ph type="dt" sz="quarter" idx="10"/>
          </p:nvPr>
        </p:nvSpPr>
        <p:spPr>
          <a:xfrm>
            <a:off x="251520" y="6381328"/>
            <a:ext cx="1082997" cy="288032"/>
          </a:xfrm>
          <a:noFill/>
        </p:spPr>
        <p:txBody>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r>
              <a:rPr lang="sv-SE" sz="1200" smtClean="0">
                <a:latin typeface="Calibri" panose="020F0502020204030204" pitchFamily="34" charset="0"/>
                <a:cs typeface="Calibri" panose="020F0502020204030204" pitchFamily="34" charset="0"/>
              </a:rPr>
              <a:t>2019-11-22</a:t>
            </a:r>
            <a:endParaRPr lang="sv-SE"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865506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94" name="Rubrik 1"/>
          <p:cNvSpPr>
            <a:spLocks noGrp="1"/>
          </p:cNvSpPr>
          <p:nvPr>
            <p:ph type="title"/>
          </p:nvPr>
        </p:nvSpPr>
        <p:spPr/>
        <p:txBody>
          <a:bodyPr/>
          <a:lstStyle/>
          <a:p>
            <a:r>
              <a:rPr lang="sv-SE" altLang="sv-SE" b="1" dirty="0"/>
              <a:t>Varför WiN?</a:t>
            </a:r>
          </a:p>
        </p:txBody>
      </p:sp>
      <p:sp>
        <p:nvSpPr>
          <p:cNvPr id="8195" name="Platshållare för innehåll 2"/>
          <p:cNvSpPr>
            <a:spLocks noGrp="1"/>
          </p:cNvSpPr>
          <p:nvPr>
            <p:ph idx="1"/>
          </p:nvPr>
        </p:nvSpPr>
        <p:spPr>
          <a:xfrm>
            <a:off x="419100" y="1339850"/>
            <a:ext cx="7750175" cy="5518150"/>
          </a:xfrm>
        </p:spPr>
        <p:txBody>
          <a:bodyPr/>
          <a:lstStyle/>
          <a:p>
            <a:r>
              <a:rPr lang="sv-SE" altLang="sv-SE" sz="2000" dirty="0"/>
              <a:t>Attrahera och behålla kvinnliga medarbetare</a:t>
            </a:r>
          </a:p>
          <a:p>
            <a:r>
              <a:rPr lang="sv-SE" altLang="sv-SE" sz="2000" dirty="0"/>
              <a:t>Få människor att växa och ta plats</a:t>
            </a:r>
          </a:p>
          <a:p>
            <a:r>
              <a:rPr lang="sv-SE" altLang="sv-SE" sz="2000" dirty="0" smtClean="0"/>
              <a:t>Bidra </a:t>
            </a:r>
            <a:r>
              <a:rPr lang="sv-SE" altLang="sv-SE" sz="2000" dirty="0"/>
              <a:t>till kompetensutveckling</a:t>
            </a:r>
          </a:p>
          <a:p>
            <a:r>
              <a:rPr lang="sv-SE" altLang="sv-SE" sz="2000" dirty="0"/>
              <a:t>Starkt nätverk – kontakter inom kränkraftsbranschen</a:t>
            </a:r>
          </a:p>
          <a:p>
            <a:r>
              <a:rPr lang="sv-SE" altLang="sv-SE" sz="2000" dirty="0" smtClean="0"/>
              <a:t>Bidra </a:t>
            </a:r>
            <a:r>
              <a:rPr lang="sv-SE" altLang="sv-SE" sz="2000" dirty="0"/>
              <a:t>till att skapa en vi-känsla, på respektive företag/site eller region, genom ökad kunskap om våra arbetsområden</a:t>
            </a:r>
          </a:p>
          <a:p>
            <a:r>
              <a:rPr lang="sv-SE" altLang="sv-SE" sz="2000" dirty="0" smtClean="0"/>
              <a:t>Bidra </a:t>
            </a:r>
            <a:r>
              <a:rPr lang="sv-SE" altLang="sv-SE" sz="2000" dirty="0"/>
              <a:t>till jämlika arbetsförhållanden inom branschen</a:t>
            </a:r>
          </a:p>
          <a:p>
            <a:r>
              <a:rPr lang="sv-SE" altLang="sv-SE" sz="2000" dirty="0"/>
              <a:t>Sprida erfarenheter</a:t>
            </a:r>
          </a:p>
          <a:p>
            <a:r>
              <a:rPr lang="sv-SE" altLang="sv-SE" sz="2000" dirty="0" smtClean="0"/>
              <a:t>Ge ökad </a:t>
            </a:r>
            <a:r>
              <a:rPr lang="sv-SE" altLang="sv-SE" sz="2000" dirty="0"/>
              <a:t>helhetssyn / kännedom om branschen</a:t>
            </a:r>
          </a:p>
          <a:p>
            <a:r>
              <a:rPr lang="sv-SE" altLang="sv-SE" sz="2000" dirty="0" smtClean="0"/>
              <a:t>Vara språngbräda </a:t>
            </a:r>
            <a:r>
              <a:rPr lang="sv-SE" altLang="sv-SE" sz="2000" dirty="0"/>
              <a:t>för karriären</a:t>
            </a:r>
          </a:p>
          <a:p>
            <a:r>
              <a:rPr lang="sv-SE" altLang="sv-SE" sz="2000" dirty="0"/>
              <a:t>Vara förebilder</a:t>
            </a:r>
          </a:p>
        </p:txBody>
      </p:sp>
      <p:sp>
        <p:nvSpPr>
          <p:cNvPr id="8196" name="Platshållare för datum 3"/>
          <p:cNvSpPr>
            <a:spLocks noGrp="1"/>
          </p:cNvSpPr>
          <p:nvPr>
            <p:ph type="dt" sz="quarter" idx="10"/>
          </p:nvPr>
        </p:nvSpPr>
        <p:spPr>
          <a:xfrm>
            <a:off x="3788692" y="6381328"/>
            <a:ext cx="1010989" cy="228600"/>
          </a:xfrm>
          <a:noFill/>
        </p:spPr>
        <p:txBody>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r>
              <a:rPr lang="sv-SE" sz="1200" smtClean="0"/>
              <a:t>2019-11-22</a:t>
            </a:r>
            <a:endParaRPr lang="sv-SE" sz="1200" dirty="0"/>
          </a:p>
        </p:txBody>
      </p:sp>
    </p:spTree>
    <p:extLst>
      <p:ext uri="{BB962C8B-B14F-4D97-AF65-F5344CB8AC3E}">
        <p14:creationId xmlns:p14="http://schemas.microsoft.com/office/powerpoint/2010/main" val="20879572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42" name="Rubrik 1"/>
          <p:cNvSpPr>
            <a:spLocks noGrp="1"/>
          </p:cNvSpPr>
          <p:nvPr>
            <p:ph type="title"/>
          </p:nvPr>
        </p:nvSpPr>
        <p:spPr/>
        <p:txBody>
          <a:bodyPr/>
          <a:lstStyle/>
          <a:p>
            <a:r>
              <a:rPr lang="sv-SE" altLang="sv-SE" b="1"/>
              <a:t>Lokala aktiviteter, exempel</a:t>
            </a:r>
          </a:p>
        </p:txBody>
      </p:sp>
      <p:sp>
        <p:nvSpPr>
          <p:cNvPr id="10243" name="Platshållare för innehåll 2"/>
          <p:cNvSpPr>
            <a:spLocks noGrp="1"/>
          </p:cNvSpPr>
          <p:nvPr>
            <p:ph idx="1"/>
          </p:nvPr>
        </p:nvSpPr>
        <p:spPr>
          <a:xfrm>
            <a:off x="419100" y="1465263"/>
            <a:ext cx="7750175" cy="3979961"/>
          </a:xfrm>
        </p:spPr>
        <p:txBody>
          <a:bodyPr/>
          <a:lstStyle/>
          <a:p>
            <a:r>
              <a:rPr lang="sv-SE" altLang="sv-SE" sz="2400" dirty="0" smtClean="0"/>
              <a:t>Frukost / lunch kombinerad </a:t>
            </a:r>
            <a:r>
              <a:rPr lang="sv-SE" altLang="sv-SE" sz="2400" dirty="0"/>
              <a:t>med föreläsning</a:t>
            </a:r>
          </a:p>
          <a:p>
            <a:r>
              <a:rPr lang="sv-SE" altLang="sv-SE" sz="2400" dirty="0"/>
              <a:t>Medlemmar föreläser om olika ämnen eller om vad de jobbar med</a:t>
            </a:r>
          </a:p>
          <a:p>
            <a:r>
              <a:rPr lang="sv-SE" altLang="sv-SE" sz="2400" dirty="0"/>
              <a:t>Föredrag om aktuella frågor </a:t>
            </a:r>
            <a:r>
              <a:rPr lang="sv-SE" altLang="sv-SE" sz="2400" dirty="0" smtClean="0"/>
              <a:t>/ </a:t>
            </a:r>
            <a:r>
              <a:rPr lang="sv-SE" altLang="sv-SE" sz="2400" dirty="0"/>
              <a:t>vad som händer på arbetsplatsen</a:t>
            </a:r>
          </a:p>
          <a:p>
            <a:r>
              <a:rPr lang="sv-SE" altLang="sv-SE" sz="2400" dirty="0"/>
              <a:t>Studiebesök inom eller </a:t>
            </a:r>
            <a:r>
              <a:rPr lang="sv-SE" altLang="sv-SE" sz="2400" dirty="0" smtClean="0"/>
              <a:t>utanför </a:t>
            </a:r>
            <a:r>
              <a:rPr lang="sv-SE" altLang="sv-SE" sz="2400" dirty="0"/>
              <a:t>företaget</a:t>
            </a:r>
          </a:p>
          <a:p>
            <a:r>
              <a:rPr lang="sv-SE" altLang="sv-SE" sz="2400" dirty="0"/>
              <a:t>Arrangering av större föreläsningar </a:t>
            </a:r>
          </a:p>
          <a:p>
            <a:r>
              <a:rPr lang="sv-SE" altLang="sv-SE" sz="2400" dirty="0"/>
              <a:t>Sociala </a:t>
            </a:r>
            <a:r>
              <a:rPr lang="sv-SE" altLang="sv-SE" sz="2400" dirty="0" smtClean="0"/>
              <a:t>aktiviteter, </a:t>
            </a:r>
            <a:r>
              <a:rPr lang="sv-SE" sz="2400" dirty="0" smtClean="0"/>
              <a:t>t </a:t>
            </a:r>
            <a:r>
              <a:rPr lang="sv-SE" sz="2400" dirty="0"/>
              <a:t>ex AW, tipspromenad, picknick</a:t>
            </a:r>
            <a:endParaRPr lang="sv-SE" altLang="sv-SE" sz="2400" dirty="0"/>
          </a:p>
          <a:p>
            <a:endParaRPr lang="sv-SE" altLang="sv-SE" dirty="0"/>
          </a:p>
        </p:txBody>
      </p:sp>
      <p:sp>
        <p:nvSpPr>
          <p:cNvPr id="5" name="Platshållare för datum 3">
            <a:extLst>
              <a:ext uri="{FF2B5EF4-FFF2-40B4-BE49-F238E27FC236}">
                <a16:creationId xmlns:a16="http://schemas.microsoft.com/office/drawing/2014/main" xmlns="" id="{C915A06D-4687-DC43-AF89-A78B61C623DF}"/>
              </a:ext>
            </a:extLst>
          </p:cNvPr>
          <p:cNvSpPr>
            <a:spLocks noGrp="1"/>
          </p:cNvSpPr>
          <p:nvPr>
            <p:ph type="dt" sz="quarter" idx="10"/>
          </p:nvPr>
        </p:nvSpPr>
        <p:spPr>
          <a:xfrm>
            <a:off x="251520" y="6381328"/>
            <a:ext cx="1082997" cy="288032"/>
          </a:xfrm>
          <a:noFill/>
        </p:spPr>
        <p:txBody>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r>
              <a:rPr lang="sv-SE" sz="1200" smtClean="0">
                <a:latin typeface="Calibri" panose="020F0502020204030204" pitchFamily="34" charset="0"/>
                <a:cs typeface="Calibri" panose="020F0502020204030204" pitchFamily="34" charset="0"/>
              </a:rPr>
              <a:t>2019-11-22</a:t>
            </a:r>
            <a:endParaRPr lang="sv-SE"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110660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New Slide Template-Leaf 2006 white">
  <a:themeElements>
    <a:clrScheme name="New Slide Template-Leaf 2006 white 14">
      <a:dk1>
        <a:srgbClr val="000000"/>
      </a:dk1>
      <a:lt1>
        <a:srgbClr val="FFFFFF"/>
      </a:lt1>
      <a:dk2>
        <a:srgbClr val="000000"/>
      </a:dk2>
      <a:lt2>
        <a:srgbClr val="808080"/>
      </a:lt2>
      <a:accent1>
        <a:srgbClr val="FFCC00"/>
      </a:accent1>
      <a:accent2>
        <a:srgbClr val="0066FF"/>
      </a:accent2>
      <a:accent3>
        <a:srgbClr val="FFFFFF"/>
      </a:accent3>
      <a:accent4>
        <a:srgbClr val="000000"/>
      </a:accent4>
      <a:accent5>
        <a:srgbClr val="FFE2AA"/>
      </a:accent5>
      <a:accent6>
        <a:srgbClr val="005CE7"/>
      </a:accent6>
      <a:hlink>
        <a:srgbClr val="FF0000"/>
      </a:hlink>
      <a:folHlink>
        <a:srgbClr val="009900"/>
      </a:folHlink>
    </a:clrScheme>
    <a:fontScheme name="New Slide Template-Leaf 2006 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sv-SE" sz="2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sv-SE" sz="2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New Slide Template-Leaf 2006 whi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ew Slide Template-Leaf 2006 whi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New Slide Template-Leaf 2006 whi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New Slide Template-Leaf 2006 whi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ew Slide Template-Leaf 2006 whi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New Slide Template-Leaf 2006 whi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New Slide Template-Leaf 2006 whi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New Slide Template-Leaf 2006 white 8">
        <a:dk1>
          <a:srgbClr val="B2B2B2"/>
        </a:dk1>
        <a:lt1>
          <a:srgbClr val="FFFFFF"/>
        </a:lt1>
        <a:dk2>
          <a:srgbClr val="0C2D83"/>
        </a:dk2>
        <a:lt2>
          <a:srgbClr val="FFFFFF"/>
        </a:lt2>
        <a:accent1>
          <a:srgbClr val="FAC70C"/>
        </a:accent1>
        <a:accent2>
          <a:srgbClr val="618FFD"/>
        </a:accent2>
        <a:accent3>
          <a:srgbClr val="AAADC1"/>
        </a:accent3>
        <a:accent4>
          <a:srgbClr val="DADADA"/>
        </a:accent4>
        <a:accent5>
          <a:srgbClr val="FCE0AA"/>
        </a:accent5>
        <a:accent6>
          <a:srgbClr val="5781E5"/>
        </a:accent6>
        <a:hlink>
          <a:srgbClr val="CC0000"/>
        </a:hlink>
        <a:folHlink>
          <a:srgbClr val="000000"/>
        </a:folHlink>
      </a:clrScheme>
      <a:clrMap bg1="dk2" tx1="lt1" bg2="dk1" tx2="lt2" accent1="accent1" accent2="accent2" accent3="accent3" accent4="accent4" accent5="accent5" accent6="accent6" hlink="hlink" folHlink="folHlink"/>
    </a:extraClrScheme>
    <a:extraClrScheme>
      <a:clrScheme name="New Slide Template-Leaf 2006 white 9">
        <a:dk1>
          <a:srgbClr val="000000"/>
        </a:dk1>
        <a:lt1>
          <a:srgbClr val="FFFFFF"/>
        </a:lt1>
        <a:dk2>
          <a:srgbClr val="0C2D83"/>
        </a:dk2>
        <a:lt2>
          <a:srgbClr val="FFFFFF"/>
        </a:lt2>
        <a:accent1>
          <a:srgbClr val="33CC33"/>
        </a:accent1>
        <a:accent2>
          <a:srgbClr val="618FFD"/>
        </a:accent2>
        <a:accent3>
          <a:srgbClr val="AAADC1"/>
        </a:accent3>
        <a:accent4>
          <a:srgbClr val="DADADA"/>
        </a:accent4>
        <a:accent5>
          <a:srgbClr val="ADE2AD"/>
        </a:accent5>
        <a:accent6>
          <a:srgbClr val="5781E5"/>
        </a:accent6>
        <a:hlink>
          <a:srgbClr val="CC0000"/>
        </a:hlink>
        <a:folHlink>
          <a:srgbClr val="000000"/>
        </a:folHlink>
      </a:clrScheme>
      <a:clrMap bg1="dk2" tx1="lt1" bg2="dk1" tx2="lt2" accent1="accent1" accent2="accent2" accent3="accent3" accent4="accent4" accent5="accent5" accent6="accent6" hlink="hlink" folHlink="folHlink"/>
    </a:extraClrScheme>
    <a:extraClrScheme>
      <a:clrScheme name="New Slide Template-Leaf 2006 white 10">
        <a:dk1>
          <a:srgbClr val="000000"/>
        </a:dk1>
        <a:lt1>
          <a:srgbClr val="FFFFFF"/>
        </a:lt1>
        <a:dk2>
          <a:srgbClr val="0C2D83"/>
        </a:dk2>
        <a:lt2>
          <a:srgbClr val="FFFFFF"/>
        </a:lt2>
        <a:accent1>
          <a:srgbClr val="33CC33"/>
        </a:accent1>
        <a:accent2>
          <a:srgbClr val="618FFD"/>
        </a:accent2>
        <a:accent3>
          <a:srgbClr val="AAADC1"/>
        </a:accent3>
        <a:accent4>
          <a:srgbClr val="DADADA"/>
        </a:accent4>
        <a:accent5>
          <a:srgbClr val="ADE2AD"/>
        </a:accent5>
        <a:accent6>
          <a:srgbClr val="5781E5"/>
        </a:accent6>
        <a:hlink>
          <a:srgbClr val="CC0000"/>
        </a:hlink>
        <a:folHlink>
          <a:srgbClr val="0000CC"/>
        </a:folHlink>
      </a:clrScheme>
      <a:clrMap bg1="dk2" tx1="lt1" bg2="dk1" tx2="lt2" accent1="accent1" accent2="accent2" accent3="accent3" accent4="accent4" accent5="accent5" accent6="accent6" hlink="hlink" folHlink="folHlink"/>
    </a:extraClrScheme>
    <a:extraClrScheme>
      <a:clrScheme name="New Slide Template-Leaf 2006 white 11">
        <a:dk1>
          <a:srgbClr val="000000"/>
        </a:dk1>
        <a:lt1>
          <a:srgbClr val="FFFFFF"/>
        </a:lt1>
        <a:dk2>
          <a:srgbClr val="0C2D83"/>
        </a:dk2>
        <a:lt2>
          <a:srgbClr val="FFFFFF"/>
        </a:lt2>
        <a:accent1>
          <a:srgbClr val="FFCC00"/>
        </a:accent1>
        <a:accent2>
          <a:srgbClr val="618FFD"/>
        </a:accent2>
        <a:accent3>
          <a:srgbClr val="AAADC1"/>
        </a:accent3>
        <a:accent4>
          <a:srgbClr val="DADADA"/>
        </a:accent4>
        <a:accent5>
          <a:srgbClr val="FFE2AA"/>
        </a:accent5>
        <a:accent6>
          <a:srgbClr val="5781E5"/>
        </a:accent6>
        <a:hlink>
          <a:srgbClr val="CC0000"/>
        </a:hlink>
        <a:folHlink>
          <a:srgbClr val="33CC33"/>
        </a:folHlink>
      </a:clrScheme>
      <a:clrMap bg1="dk2" tx1="lt1" bg2="dk1" tx2="lt2" accent1="accent1" accent2="accent2" accent3="accent3" accent4="accent4" accent5="accent5" accent6="accent6" hlink="hlink" folHlink="folHlink"/>
    </a:extraClrScheme>
    <a:extraClrScheme>
      <a:clrScheme name="New Slide Template-Leaf 2006 white 12">
        <a:dk1>
          <a:srgbClr val="FFCCCC"/>
        </a:dk1>
        <a:lt1>
          <a:srgbClr val="FFFFFF"/>
        </a:lt1>
        <a:dk2>
          <a:srgbClr val="000000"/>
        </a:dk2>
        <a:lt2>
          <a:srgbClr val="808080"/>
        </a:lt2>
        <a:accent1>
          <a:srgbClr val="C0C0C0"/>
        </a:accent1>
        <a:accent2>
          <a:srgbClr val="0066FF"/>
        </a:accent2>
        <a:accent3>
          <a:srgbClr val="FFFFFF"/>
        </a:accent3>
        <a:accent4>
          <a:srgbClr val="DAAEAE"/>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New Slide Template-Leaf 2006 white 13">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FF0000"/>
        </a:hlink>
        <a:folHlink>
          <a:srgbClr val="B2B2B2"/>
        </a:folHlink>
      </a:clrScheme>
      <a:clrMap bg1="lt1" tx1="dk1" bg2="lt2" tx2="dk2" accent1="accent1" accent2="accent2" accent3="accent3" accent4="accent4" accent5="accent5" accent6="accent6" hlink="hlink" folHlink="folHlink"/>
    </a:extraClrScheme>
    <a:extraClrScheme>
      <a:clrScheme name="New Slide Template-Leaf 2006 white 14">
        <a:dk1>
          <a:srgbClr val="000000"/>
        </a:dk1>
        <a:lt1>
          <a:srgbClr val="FFFFFF"/>
        </a:lt1>
        <a:dk2>
          <a:srgbClr val="000000"/>
        </a:dk2>
        <a:lt2>
          <a:srgbClr val="808080"/>
        </a:lt2>
        <a:accent1>
          <a:srgbClr val="FFCC00"/>
        </a:accent1>
        <a:accent2>
          <a:srgbClr val="0066FF"/>
        </a:accent2>
        <a:accent3>
          <a:srgbClr val="FFFFFF"/>
        </a:accent3>
        <a:accent4>
          <a:srgbClr val="000000"/>
        </a:accent4>
        <a:accent5>
          <a:srgbClr val="FFE2AA"/>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New Slide Template-Leaf 2006 white">
  <a:themeElements>
    <a:clrScheme name="New Slide Template-Leaf 2006 white 14">
      <a:dk1>
        <a:srgbClr val="000000"/>
      </a:dk1>
      <a:lt1>
        <a:srgbClr val="FFFFFF"/>
      </a:lt1>
      <a:dk2>
        <a:srgbClr val="000000"/>
      </a:dk2>
      <a:lt2>
        <a:srgbClr val="808080"/>
      </a:lt2>
      <a:accent1>
        <a:srgbClr val="FFCC00"/>
      </a:accent1>
      <a:accent2>
        <a:srgbClr val="0066FF"/>
      </a:accent2>
      <a:accent3>
        <a:srgbClr val="FFFFFF"/>
      </a:accent3>
      <a:accent4>
        <a:srgbClr val="000000"/>
      </a:accent4>
      <a:accent5>
        <a:srgbClr val="FFE2AA"/>
      </a:accent5>
      <a:accent6>
        <a:srgbClr val="005CE7"/>
      </a:accent6>
      <a:hlink>
        <a:srgbClr val="FF0000"/>
      </a:hlink>
      <a:folHlink>
        <a:srgbClr val="009900"/>
      </a:folHlink>
    </a:clrScheme>
    <a:fontScheme name="New Slide Template-Leaf 2006 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sv-SE" sz="2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sv-SE" sz="2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New Slide Template-Leaf 2006 whi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ew Slide Template-Leaf 2006 whi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New Slide Template-Leaf 2006 whi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New Slide Template-Leaf 2006 whi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ew Slide Template-Leaf 2006 whi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New Slide Template-Leaf 2006 whi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New Slide Template-Leaf 2006 whi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New Slide Template-Leaf 2006 white 8">
        <a:dk1>
          <a:srgbClr val="B2B2B2"/>
        </a:dk1>
        <a:lt1>
          <a:srgbClr val="FFFFFF"/>
        </a:lt1>
        <a:dk2>
          <a:srgbClr val="0C2D83"/>
        </a:dk2>
        <a:lt2>
          <a:srgbClr val="FFFFFF"/>
        </a:lt2>
        <a:accent1>
          <a:srgbClr val="FAC70C"/>
        </a:accent1>
        <a:accent2>
          <a:srgbClr val="618FFD"/>
        </a:accent2>
        <a:accent3>
          <a:srgbClr val="AAADC1"/>
        </a:accent3>
        <a:accent4>
          <a:srgbClr val="DADADA"/>
        </a:accent4>
        <a:accent5>
          <a:srgbClr val="FCE0AA"/>
        </a:accent5>
        <a:accent6>
          <a:srgbClr val="5781E5"/>
        </a:accent6>
        <a:hlink>
          <a:srgbClr val="CC0000"/>
        </a:hlink>
        <a:folHlink>
          <a:srgbClr val="000000"/>
        </a:folHlink>
      </a:clrScheme>
      <a:clrMap bg1="dk2" tx1="lt1" bg2="dk1" tx2="lt2" accent1="accent1" accent2="accent2" accent3="accent3" accent4="accent4" accent5="accent5" accent6="accent6" hlink="hlink" folHlink="folHlink"/>
    </a:extraClrScheme>
    <a:extraClrScheme>
      <a:clrScheme name="New Slide Template-Leaf 2006 white 9">
        <a:dk1>
          <a:srgbClr val="000000"/>
        </a:dk1>
        <a:lt1>
          <a:srgbClr val="FFFFFF"/>
        </a:lt1>
        <a:dk2>
          <a:srgbClr val="0C2D83"/>
        </a:dk2>
        <a:lt2>
          <a:srgbClr val="FFFFFF"/>
        </a:lt2>
        <a:accent1>
          <a:srgbClr val="33CC33"/>
        </a:accent1>
        <a:accent2>
          <a:srgbClr val="618FFD"/>
        </a:accent2>
        <a:accent3>
          <a:srgbClr val="AAADC1"/>
        </a:accent3>
        <a:accent4>
          <a:srgbClr val="DADADA"/>
        </a:accent4>
        <a:accent5>
          <a:srgbClr val="ADE2AD"/>
        </a:accent5>
        <a:accent6>
          <a:srgbClr val="5781E5"/>
        </a:accent6>
        <a:hlink>
          <a:srgbClr val="CC0000"/>
        </a:hlink>
        <a:folHlink>
          <a:srgbClr val="000000"/>
        </a:folHlink>
      </a:clrScheme>
      <a:clrMap bg1="dk2" tx1="lt1" bg2="dk1" tx2="lt2" accent1="accent1" accent2="accent2" accent3="accent3" accent4="accent4" accent5="accent5" accent6="accent6" hlink="hlink" folHlink="folHlink"/>
    </a:extraClrScheme>
    <a:extraClrScheme>
      <a:clrScheme name="New Slide Template-Leaf 2006 white 10">
        <a:dk1>
          <a:srgbClr val="000000"/>
        </a:dk1>
        <a:lt1>
          <a:srgbClr val="FFFFFF"/>
        </a:lt1>
        <a:dk2>
          <a:srgbClr val="0C2D83"/>
        </a:dk2>
        <a:lt2>
          <a:srgbClr val="FFFFFF"/>
        </a:lt2>
        <a:accent1>
          <a:srgbClr val="33CC33"/>
        </a:accent1>
        <a:accent2>
          <a:srgbClr val="618FFD"/>
        </a:accent2>
        <a:accent3>
          <a:srgbClr val="AAADC1"/>
        </a:accent3>
        <a:accent4>
          <a:srgbClr val="DADADA"/>
        </a:accent4>
        <a:accent5>
          <a:srgbClr val="ADE2AD"/>
        </a:accent5>
        <a:accent6>
          <a:srgbClr val="5781E5"/>
        </a:accent6>
        <a:hlink>
          <a:srgbClr val="CC0000"/>
        </a:hlink>
        <a:folHlink>
          <a:srgbClr val="0000CC"/>
        </a:folHlink>
      </a:clrScheme>
      <a:clrMap bg1="dk2" tx1="lt1" bg2="dk1" tx2="lt2" accent1="accent1" accent2="accent2" accent3="accent3" accent4="accent4" accent5="accent5" accent6="accent6" hlink="hlink" folHlink="folHlink"/>
    </a:extraClrScheme>
    <a:extraClrScheme>
      <a:clrScheme name="New Slide Template-Leaf 2006 white 11">
        <a:dk1>
          <a:srgbClr val="000000"/>
        </a:dk1>
        <a:lt1>
          <a:srgbClr val="FFFFFF"/>
        </a:lt1>
        <a:dk2>
          <a:srgbClr val="0C2D83"/>
        </a:dk2>
        <a:lt2>
          <a:srgbClr val="FFFFFF"/>
        </a:lt2>
        <a:accent1>
          <a:srgbClr val="FFCC00"/>
        </a:accent1>
        <a:accent2>
          <a:srgbClr val="618FFD"/>
        </a:accent2>
        <a:accent3>
          <a:srgbClr val="AAADC1"/>
        </a:accent3>
        <a:accent4>
          <a:srgbClr val="DADADA"/>
        </a:accent4>
        <a:accent5>
          <a:srgbClr val="FFE2AA"/>
        </a:accent5>
        <a:accent6>
          <a:srgbClr val="5781E5"/>
        </a:accent6>
        <a:hlink>
          <a:srgbClr val="CC0000"/>
        </a:hlink>
        <a:folHlink>
          <a:srgbClr val="33CC33"/>
        </a:folHlink>
      </a:clrScheme>
      <a:clrMap bg1="dk2" tx1="lt1" bg2="dk1" tx2="lt2" accent1="accent1" accent2="accent2" accent3="accent3" accent4="accent4" accent5="accent5" accent6="accent6" hlink="hlink" folHlink="folHlink"/>
    </a:extraClrScheme>
    <a:extraClrScheme>
      <a:clrScheme name="New Slide Template-Leaf 2006 white 12">
        <a:dk1>
          <a:srgbClr val="FFCCCC"/>
        </a:dk1>
        <a:lt1>
          <a:srgbClr val="FFFFFF"/>
        </a:lt1>
        <a:dk2>
          <a:srgbClr val="000000"/>
        </a:dk2>
        <a:lt2>
          <a:srgbClr val="808080"/>
        </a:lt2>
        <a:accent1>
          <a:srgbClr val="C0C0C0"/>
        </a:accent1>
        <a:accent2>
          <a:srgbClr val="0066FF"/>
        </a:accent2>
        <a:accent3>
          <a:srgbClr val="FFFFFF"/>
        </a:accent3>
        <a:accent4>
          <a:srgbClr val="DAAEAE"/>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New Slide Template-Leaf 2006 white 13">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FF0000"/>
        </a:hlink>
        <a:folHlink>
          <a:srgbClr val="B2B2B2"/>
        </a:folHlink>
      </a:clrScheme>
      <a:clrMap bg1="lt1" tx1="dk1" bg2="lt2" tx2="dk2" accent1="accent1" accent2="accent2" accent3="accent3" accent4="accent4" accent5="accent5" accent6="accent6" hlink="hlink" folHlink="folHlink"/>
    </a:extraClrScheme>
    <a:extraClrScheme>
      <a:clrScheme name="New Slide Template-Leaf 2006 white 14">
        <a:dk1>
          <a:srgbClr val="000000"/>
        </a:dk1>
        <a:lt1>
          <a:srgbClr val="FFFFFF"/>
        </a:lt1>
        <a:dk2>
          <a:srgbClr val="000000"/>
        </a:dk2>
        <a:lt2>
          <a:srgbClr val="808080"/>
        </a:lt2>
        <a:accent1>
          <a:srgbClr val="FFCC00"/>
        </a:accent1>
        <a:accent2>
          <a:srgbClr val="0066FF"/>
        </a:accent2>
        <a:accent3>
          <a:srgbClr val="FFFFFF"/>
        </a:accent3>
        <a:accent4>
          <a:srgbClr val="000000"/>
        </a:accent4>
        <a:accent5>
          <a:srgbClr val="FFE2AA"/>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3_New Slide Template-Leaf 2006 white">
  <a:themeElements>
    <a:clrScheme name="New Slide Template-Leaf 2006 white 14">
      <a:dk1>
        <a:srgbClr val="000000"/>
      </a:dk1>
      <a:lt1>
        <a:srgbClr val="FFFFFF"/>
      </a:lt1>
      <a:dk2>
        <a:srgbClr val="000000"/>
      </a:dk2>
      <a:lt2>
        <a:srgbClr val="808080"/>
      </a:lt2>
      <a:accent1>
        <a:srgbClr val="FFCC00"/>
      </a:accent1>
      <a:accent2>
        <a:srgbClr val="0066FF"/>
      </a:accent2>
      <a:accent3>
        <a:srgbClr val="FFFFFF"/>
      </a:accent3>
      <a:accent4>
        <a:srgbClr val="000000"/>
      </a:accent4>
      <a:accent5>
        <a:srgbClr val="FFE2AA"/>
      </a:accent5>
      <a:accent6>
        <a:srgbClr val="005CE7"/>
      </a:accent6>
      <a:hlink>
        <a:srgbClr val="FF0000"/>
      </a:hlink>
      <a:folHlink>
        <a:srgbClr val="009900"/>
      </a:folHlink>
    </a:clrScheme>
    <a:fontScheme name="New Slide Template-Leaf 2006 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sv-SE" sz="2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sv-SE" sz="2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New Slide Template-Leaf 2006 whi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ew Slide Template-Leaf 2006 whi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New Slide Template-Leaf 2006 whi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New Slide Template-Leaf 2006 whi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ew Slide Template-Leaf 2006 whi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New Slide Template-Leaf 2006 whi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New Slide Template-Leaf 2006 whi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New Slide Template-Leaf 2006 white 8">
        <a:dk1>
          <a:srgbClr val="B2B2B2"/>
        </a:dk1>
        <a:lt1>
          <a:srgbClr val="FFFFFF"/>
        </a:lt1>
        <a:dk2>
          <a:srgbClr val="0C2D83"/>
        </a:dk2>
        <a:lt2>
          <a:srgbClr val="FFFFFF"/>
        </a:lt2>
        <a:accent1>
          <a:srgbClr val="FAC70C"/>
        </a:accent1>
        <a:accent2>
          <a:srgbClr val="618FFD"/>
        </a:accent2>
        <a:accent3>
          <a:srgbClr val="AAADC1"/>
        </a:accent3>
        <a:accent4>
          <a:srgbClr val="DADADA"/>
        </a:accent4>
        <a:accent5>
          <a:srgbClr val="FCE0AA"/>
        </a:accent5>
        <a:accent6>
          <a:srgbClr val="5781E5"/>
        </a:accent6>
        <a:hlink>
          <a:srgbClr val="CC0000"/>
        </a:hlink>
        <a:folHlink>
          <a:srgbClr val="000000"/>
        </a:folHlink>
      </a:clrScheme>
      <a:clrMap bg1="dk2" tx1="lt1" bg2="dk1" tx2="lt2" accent1="accent1" accent2="accent2" accent3="accent3" accent4="accent4" accent5="accent5" accent6="accent6" hlink="hlink" folHlink="folHlink"/>
    </a:extraClrScheme>
    <a:extraClrScheme>
      <a:clrScheme name="New Slide Template-Leaf 2006 white 9">
        <a:dk1>
          <a:srgbClr val="000000"/>
        </a:dk1>
        <a:lt1>
          <a:srgbClr val="FFFFFF"/>
        </a:lt1>
        <a:dk2>
          <a:srgbClr val="0C2D83"/>
        </a:dk2>
        <a:lt2>
          <a:srgbClr val="FFFFFF"/>
        </a:lt2>
        <a:accent1>
          <a:srgbClr val="33CC33"/>
        </a:accent1>
        <a:accent2>
          <a:srgbClr val="618FFD"/>
        </a:accent2>
        <a:accent3>
          <a:srgbClr val="AAADC1"/>
        </a:accent3>
        <a:accent4>
          <a:srgbClr val="DADADA"/>
        </a:accent4>
        <a:accent5>
          <a:srgbClr val="ADE2AD"/>
        </a:accent5>
        <a:accent6>
          <a:srgbClr val="5781E5"/>
        </a:accent6>
        <a:hlink>
          <a:srgbClr val="CC0000"/>
        </a:hlink>
        <a:folHlink>
          <a:srgbClr val="000000"/>
        </a:folHlink>
      </a:clrScheme>
      <a:clrMap bg1="dk2" tx1="lt1" bg2="dk1" tx2="lt2" accent1="accent1" accent2="accent2" accent3="accent3" accent4="accent4" accent5="accent5" accent6="accent6" hlink="hlink" folHlink="folHlink"/>
    </a:extraClrScheme>
    <a:extraClrScheme>
      <a:clrScheme name="New Slide Template-Leaf 2006 white 10">
        <a:dk1>
          <a:srgbClr val="000000"/>
        </a:dk1>
        <a:lt1>
          <a:srgbClr val="FFFFFF"/>
        </a:lt1>
        <a:dk2>
          <a:srgbClr val="0C2D83"/>
        </a:dk2>
        <a:lt2>
          <a:srgbClr val="FFFFFF"/>
        </a:lt2>
        <a:accent1>
          <a:srgbClr val="33CC33"/>
        </a:accent1>
        <a:accent2>
          <a:srgbClr val="618FFD"/>
        </a:accent2>
        <a:accent3>
          <a:srgbClr val="AAADC1"/>
        </a:accent3>
        <a:accent4>
          <a:srgbClr val="DADADA"/>
        </a:accent4>
        <a:accent5>
          <a:srgbClr val="ADE2AD"/>
        </a:accent5>
        <a:accent6>
          <a:srgbClr val="5781E5"/>
        </a:accent6>
        <a:hlink>
          <a:srgbClr val="CC0000"/>
        </a:hlink>
        <a:folHlink>
          <a:srgbClr val="0000CC"/>
        </a:folHlink>
      </a:clrScheme>
      <a:clrMap bg1="dk2" tx1="lt1" bg2="dk1" tx2="lt2" accent1="accent1" accent2="accent2" accent3="accent3" accent4="accent4" accent5="accent5" accent6="accent6" hlink="hlink" folHlink="folHlink"/>
    </a:extraClrScheme>
    <a:extraClrScheme>
      <a:clrScheme name="New Slide Template-Leaf 2006 white 11">
        <a:dk1>
          <a:srgbClr val="000000"/>
        </a:dk1>
        <a:lt1>
          <a:srgbClr val="FFFFFF"/>
        </a:lt1>
        <a:dk2>
          <a:srgbClr val="0C2D83"/>
        </a:dk2>
        <a:lt2>
          <a:srgbClr val="FFFFFF"/>
        </a:lt2>
        <a:accent1>
          <a:srgbClr val="FFCC00"/>
        </a:accent1>
        <a:accent2>
          <a:srgbClr val="618FFD"/>
        </a:accent2>
        <a:accent3>
          <a:srgbClr val="AAADC1"/>
        </a:accent3>
        <a:accent4>
          <a:srgbClr val="DADADA"/>
        </a:accent4>
        <a:accent5>
          <a:srgbClr val="FFE2AA"/>
        </a:accent5>
        <a:accent6>
          <a:srgbClr val="5781E5"/>
        </a:accent6>
        <a:hlink>
          <a:srgbClr val="CC0000"/>
        </a:hlink>
        <a:folHlink>
          <a:srgbClr val="33CC33"/>
        </a:folHlink>
      </a:clrScheme>
      <a:clrMap bg1="dk2" tx1="lt1" bg2="dk1" tx2="lt2" accent1="accent1" accent2="accent2" accent3="accent3" accent4="accent4" accent5="accent5" accent6="accent6" hlink="hlink" folHlink="folHlink"/>
    </a:extraClrScheme>
    <a:extraClrScheme>
      <a:clrScheme name="New Slide Template-Leaf 2006 white 12">
        <a:dk1>
          <a:srgbClr val="FFCCCC"/>
        </a:dk1>
        <a:lt1>
          <a:srgbClr val="FFFFFF"/>
        </a:lt1>
        <a:dk2>
          <a:srgbClr val="000000"/>
        </a:dk2>
        <a:lt2>
          <a:srgbClr val="808080"/>
        </a:lt2>
        <a:accent1>
          <a:srgbClr val="C0C0C0"/>
        </a:accent1>
        <a:accent2>
          <a:srgbClr val="0066FF"/>
        </a:accent2>
        <a:accent3>
          <a:srgbClr val="FFFFFF"/>
        </a:accent3>
        <a:accent4>
          <a:srgbClr val="DAAEAE"/>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New Slide Template-Leaf 2006 white 13">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FF0000"/>
        </a:hlink>
        <a:folHlink>
          <a:srgbClr val="B2B2B2"/>
        </a:folHlink>
      </a:clrScheme>
      <a:clrMap bg1="lt1" tx1="dk1" bg2="lt2" tx2="dk2" accent1="accent1" accent2="accent2" accent3="accent3" accent4="accent4" accent5="accent5" accent6="accent6" hlink="hlink" folHlink="folHlink"/>
    </a:extraClrScheme>
    <a:extraClrScheme>
      <a:clrScheme name="New Slide Template-Leaf 2006 white 14">
        <a:dk1>
          <a:srgbClr val="000000"/>
        </a:dk1>
        <a:lt1>
          <a:srgbClr val="FFFFFF"/>
        </a:lt1>
        <a:dk2>
          <a:srgbClr val="000000"/>
        </a:dk2>
        <a:lt2>
          <a:srgbClr val="808080"/>
        </a:lt2>
        <a:accent1>
          <a:srgbClr val="FFCC00"/>
        </a:accent1>
        <a:accent2>
          <a:srgbClr val="0066FF"/>
        </a:accent2>
        <a:accent3>
          <a:srgbClr val="FFFFFF"/>
        </a:accent3>
        <a:accent4>
          <a:srgbClr val="000000"/>
        </a:accent4>
        <a:accent5>
          <a:srgbClr val="FFE2AA"/>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4_New Slide Template-Leaf 2006 white">
  <a:themeElements>
    <a:clrScheme name="New Slide Template-Leaf 2006 white 14">
      <a:dk1>
        <a:srgbClr val="000000"/>
      </a:dk1>
      <a:lt1>
        <a:srgbClr val="FFFFFF"/>
      </a:lt1>
      <a:dk2>
        <a:srgbClr val="000000"/>
      </a:dk2>
      <a:lt2>
        <a:srgbClr val="808080"/>
      </a:lt2>
      <a:accent1>
        <a:srgbClr val="FFCC00"/>
      </a:accent1>
      <a:accent2>
        <a:srgbClr val="0066FF"/>
      </a:accent2>
      <a:accent3>
        <a:srgbClr val="FFFFFF"/>
      </a:accent3>
      <a:accent4>
        <a:srgbClr val="000000"/>
      </a:accent4>
      <a:accent5>
        <a:srgbClr val="FFE2AA"/>
      </a:accent5>
      <a:accent6>
        <a:srgbClr val="005CE7"/>
      </a:accent6>
      <a:hlink>
        <a:srgbClr val="FF0000"/>
      </a:hlink>
      <a:folHlink>
        <a:srgbClr val="009900"/>
      </a:folHlink>
    </a:clrScheme>
    <a:fontScheme name="New Slide Template-Leaf 2006 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sv-SE" sz="2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sv-SE" sz="2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New Slide Template-Leaf 2006 whi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ew Slide Template-Leaf 2006 whi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New Slide Template-Leaf 2006 whi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New Slide Template-Leaf 2006 whi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ew Slide Template-Leaf 2006 whi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New Slide Template-Leaf 2006 whi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New Slide Template-Leaf 2006 whi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New Slide Template-Leaf 2006 white 8">
        <a:dk1>
          <a:srgbClr val="B2B2B2"/>
        </a:dk1>
        <a:lt1>
          <a:srgbClr val="FFFFFF"/>
        </a:lt1>
        <a:dk2>
          <a:srgbClr val="0C2D83"/>
        </a:dk2>
        <a:lt2>
          <a:srgbClr val="FFFFFF"/>
        </a:lt2>
        <a:accent1>
          <a:srgbClr val="FAC70C"/>
        </a:accent1>
        <a:accent2>
          <a:srgbClr val="618FFD"/>
        </a:accent2>
        <a:accent3>
          <a:srgbClr val="AAADC1"/>
        </a:accent3>
        <a:accent4>
          <a:srgbClr val="DADADA"/>
        </a:accent4>
        <a:accent5>
          <a:srgbClr val="FCE0AA"/>
        </a:accent5>
        <a:accent6>
          <a:srgbClr val="5781E5"/>
        </a:accent6>
        <a:hlink>
          <a:srgbClr val="CC0000"/>
        </a:hlink>
        <a:folHlink>
          <a:srgbClr val="000000"/>
        </a:folHlink>
      </a:clrScheme>
      <a:clrMap bg1="dk2" tx1="lt1" bg2="dk1" tx2="lt2" accent1="accent1" accent2="accent2" accent3="accent3" accent4="accent4" accent5="accent5" accent6="accent6" hlink="hlink" folHlink="folHlink"/>
    </a:extraClrScheme>
    <a:extraClrScheme>
      <a:clrScheme name="New Slide Template-Leaf 2006 white 9">
        <a:dk1>
          <a:srgbClr val="000000"/>
        </a:dk1>
        <a:lt1>
          <a:srgbClr val="FFFFFF"/>
        </a:lt1>
        <a:dk2>
          <a:srgbClr val="0C2D83"/>
        </a:dk2>
        <a:lt2>
          <a:srgbClr val="FFFFFF"/>
        </a:lt2>
        <a:accent1>
          <a:srgbClr val="33CC33"/>
        </a:accent1>
        <a:accent2>
          <a:srgbClr val="618FFD"/>
        </a:accent2>
        <a:accent3>
          <a:srgbClr val="AAADC1"/>
        </a:accent3>
        <a:accent4>
          <a:srgbClr val="DADADA"/>
        </a:accent4>
        <a:accent5>
          <a:srgbClr val="ADE2AD"/>
        </a:accent5>
        <a:accent6>
          <a:srgbClr val="5781E5"/>
        </a:accent6>
        <a:hlink>
          <a:srgbClr val="CC0000"/>
        </a:hlink>
        <a:folHlink>
          <a:srgbClr val="000000"/>
        </a:folHlink>
      </a:clrScheme>
      <a:clrMap bg1="dk2" tx1="lt1" bg2="dk1" tx2="lt2" accent1="accent1" accent2="accent2" accent3="accent3" accent4="accent4" accent5="accent5" accent6="accent6" hlink="hlink" folHlink="folHlink"/>
    </a:extraClrScheme>
    <a:extraClrScheme>
      <a:clrScheme name="New Slide Template-Leaf 2006 white 10">
        <a:dk1>
          <a:srgbClr val="000000"/>
        </a:dk1>
        <a:lt1>
          <a:srgbClr val="FFFFFF"/>
        </a:lt1>
        <a:dk2>
          <a:srgbClr val="0C2D83"/>
        </a:dk2>
        <a:lt2>
          <a:srgbClr val="FFFFFF"/>
        </a:lt2>
        <a:accent1>
          <a:srgbClr val="33CC33"/>
        </a:accent1>
        <a:accent2>
          <a:srgbClr val="618FFD"/>
        </a:accent2>
        <a:accent3>
          <a:srgbClr val="AAADC1"/>
        </a:accent3>
        <a:accent4>
          <a:srgbClr val="DADADA"/>
        </a:accent4>
        <a:accent5>
          <a:srgbClr val="ADE2AD"/>
        </a:accent5>
        <a:accent6>
          <a:srgbClr val="5781E5"/>
        </a:accent6>
        <a:hlink>
          <a:srgbClr val="CC0000"/>
        </a:hlink>
        <a:folHlink>
          <a:srgbClr val="0000CC"/>
        </a:folHlink>
      </a:clrScheme>
      <a:clrMap bg1="dk2" tx1="lt1" bg2="dk1" tx2="lt2" accent1="accent1" accent2="accent2" accent3="accent3" accent4="accent4" accent5="accent5" accent6="accent6" hlink="hlink" folHlink="folHlink"/>
    </a:extraClrScheme>
    <a:extraClrScheme>
      <a:clrScheme name="New Slide Template-Leaf 2006 white 11">
        <a:dk1>
          <a:srgbClr val="000000"/>
        </a:dk1>
        <a:lt1>
          <a:srgbClr val="FFFFFF"/>
        </a:lt1>
        <a:dk2>
          <a:srgbClr val="0C2D83"/>
        </a:dk2>
        <a:lt2>
          <a:srgbClr val="FFFFFF"/>
        </a:lt2>
        <a:accent1>
          <a:srgbClr val="FFCC00"/>
        </a:accent1>
        <a:accent2>
          <a:srgbClr val="618FFD"/>
        </a:accent2>
        <a:accent3>
          <a:srgbClr val="AAADC1"/>
        </a:accent3>
        <a:accent4>
          <a:srgbClr val="DADADA"/>
        </a:accent4>
        <a:accent5>
          <a:srgbClr val="FFE2AA"/>
        </a:accent5>
        <a:accent6>
          <a:srgbClr val="5781E5"/>
        </a:accent6>
        <a:hlink>
          <a:srgbClr val="CC0000"/>
        </a:hlink>
        <a:folHlink>
          <a:srgbClr val="33CC33"/>
        </a:folHlink>
      </a:clrScheme>
      <a:clrMap bg1="dk2" tx1="lt1" bg2="dk1" tx2="lt2" accent1="accent1" accent2="accent2" accent3="accent3" accent4="accent4" accent5="accent5" accent6="accent6" hlink="hlink" folHlink="folHlink"/>
    </a:extraClrScheme>
    <a:extraClrScheme>
      <a:clrScheme name="New Slide Template-Leaf 2006 white 12">
        <a:dk1>
          <a:srgbClr val="FFCCCC"/>
        </a:dk1>
        <a:lt1>
          <a:srgbClr val="FFFFFF"/>
        </a:lt1>
        <a:dk2>
          <a:srgbClr val="000000"/>
        </a:dk2>
        <a:lt2>
          <a:srgbClr val="808080"/>
        </a:lt2>
        <a:accent1>
          <a:srgbClr val="C0C0C0"/>
        </a:accent1>
        <a:accent2>
          <a:srgbClr val="0066FF"/>
        </a:accent2>
        <a:accent3>
          <a:srgbClr val="FFFFFF"/>
        </a:accent3>
        <a:accent4>
          <a:srgbClr val="DAAEAE"/>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New Slide Template-Leaf 2006 white 13">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FF0000"/>
        </a:hlink>
        <a:folHlink>
          <a:srgbClr val="B2B2B2"/>
        </a:folHlink>
      </a:clrScheme>
      <a:clrMap bg1="lt1" tx1="dk1" bg2="lt2" tx2="dk2" accent1="accent1" accent2="accent2" accent3="accent3" accent4="accent4" accent5="accent5" accent6="accent6" hlink="hlink" folHlink="folHlink"/>
    </a:extraClrScheme>
    <a:extraClrScheme>
      <a:clrScheme name="New Slide Template-Leaf 2006 white 14">
        <a:dk1>
          <a:srgbClr val="000000"/>
        </a:dk1>
        <a:lt1>
          <a:srgbClr val="FFFFFF"/>
        </a:lt1>
        <a:dk2>
          <a:srgbClr val="000000"/>
        </a:dk2>
        <a:lt2>
          <a:srgbClr val="808080"/>
        </a:lt2>
        <a:accent1>
          <a:srgbClr val="FFCC00"/>
        </a:accent1>
        <a:accent2>
          <a:srgbClr val="0066FF"/>
        </a:accent2>
        <a:accent3>
          <a:srgbClr val="FFFFFF"/>
        </a:accent3>
        <a:accent4>
          <a:srgbClr val="000000"/>
        </a:accent4>
        <a:accent5>
          <a:srgbClr val="FFE2AA"/>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5_New Slide Template-Leaf 2006 white">
  <a:themeElements>
    <a:clrScheme name="New Slide Template-Leaf 2006 white 14">
      <a:dk1>
        <a:srgbClr val="000000"/>
      </a:dk1>
      <a:lt1>
        <a:srgbClr val="FFFFFF"/>
      </a:lt1>
      <a:dk2>
        <a:srgbClr val="000000"/>
      </a:dk2>
      <a:lt2>
        <a:srgbClr val="808080"/>
      </a:lt2>
      <a:accent1>
        <a:srgbClr val="FFCC00"/>
      </a:accent1>
      <a:accent2>
        <a:srgbClr val="0066FF"/>
      </a:accent2>
      <a:accent3>
        <a:srgbClr val="FFFFFF"/>
      </a:accent3>
      <a:accent4>
        <a:srgbClr val="000000"/>
      </a:accent4>
      <a:accent5>
        <a:srgbClr val="FFE2AA"/>
      </a:accent5>
      <a:accent6>
        <a:srgbClr val="005CE7"/>
      </a:accent6>
      <a:hlink>
        <a:srgbClr val="FF0000"/>
      </a:hlink>
      <a:folHlink>
        <a:srgbClr val="009900"/>
      </a:folHlink>
    </a:clrScheme>
    <a:fontScheme name="New Slide Template-Leaf 2006 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sv-SE" sz="2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sv-SE" sz="2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New Slide Template-Leaf 2006 whi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ew Slide Template-Leaf 2006 whi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New Slide Template-Leaf 2006 whi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New Slide Template-Leaf 2006 whi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ew Slide Template-Leaf 2006 whi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New Slide Template-Leaf 2006 whi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New Slide Template-Leaf 2006 whi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New Slide Template-Leaf 2006 white 8">
        <a:dk1>
          <a:srgbClr val="B2B2B2"/>
        </a:dk1>
        <a:lt1>
          <a:srgbClr val="FFFFFF"/>
        </a:lt1>
        <a:dk2>
          <a:srgbClr val="0C2D83"/>
        </a:dk2>
        <a:lt2>
          <a:srgbClr val="FFFFFF"/>
        </a:lt2>
        <a:accent1>
          <a:srgbClr val="FAC70C"/>
        </a:accent1>
        <a:accent2>
          <a:srgbClr val="618FFD"/>
        </a:accent2>
        <a:accent3>
          <a:srgbClr val="AAADC1"/>
        </a:accent3>
        <a:accent4>
          <a:srgbClr val="DADADA"/>
        </a:accent4>
        <a:accent5>
          <a:srgbClr val="FCE0AA"/>
        </a:accent5>
        <a:accent6>
          <a:srgbClr val="5781E5"/>
        </a:accent6>
        <a:hlink>
          <a:srgbClr val="CC0000"/>
        </a:hlink>
        <a:folHlink>
          <a:srgbClr val="000000"/>
        </a:folHlink>
      </a:clrScheme>
      <a:clrMap bg1="dk2" tx1="lt1" bg2="dk1" tx2="lt2" accent1="accent1" accent2="accent2" accent3="accent3" accent4="accent4" accent5="accent5" accent6="accent6" hlink="hlink" folHlink="folHlink"/>
    </a:extraClrScheme>
    <a:extraClrScheme>
      <a:clrScheme name="New Slide Template-Leaf 2006 white 9">
        <a:dk1>
          <a:srgbClr val="000000"/>
        </a:dk1>
        <a:lt1>
          <a:srgbClr val="FFFFFF"/>
        </a:lt1>
        <a:dk2>
          <a:srgbClr val="0C2D83"/>
        </a:dk2>
        <a:lt2>
          <a:srgbClr val="FFFFFF"/>
        </a:lt2>
        <a:accent1>
          <a:srgbClr val="33CC33"/>
        </a:accent1>
        <a:accent2>
          <a:srgbClr val="618FFD"/>
        </a:accent2>
        <a:accent3>
          <a:srgbClr val="AAADC1"/>
        </a:accent3>
        <a:accent4>
          <a:srgbClr val="DADADA"/>
        </a:accent4>
        <a:accent5>
          <a:srgbClr val="ADE2AD"/>
        </a:accent5>
        <a:accent6>
          <a:srgbClr val="5781E5"/>
        </a:accent6>
        <a:hlink>
          <a:srgbClr val="CC0000"/>
        </a:hlink>
        <a:folHlink>
          <a:srgbClr val="000000"/>
        </a:folHlink>
      </a:clrScheme>
      <a:clrMap bg1="dk2" tx1="lt1" bg2="dk1" tx2="lt2" accent1="accent1" accent2="accent2" accent3="accent3" accent4="accent4" accent5="accent5" accent6="accent6" hlink="hlink" folHlink="folHlink"/>
    </a:extraClrScheme>
    <a:extraClrScheme>
      <a:clrScheme name="New Slide Template-Leaf 2006 white 10">
        <a:dk1>
          <a:srgbClr val="000000"/>
        </a:dk1>
        <a:lt1>
          <a:srgbClr val="FFFFFF"/>
        </a:lt1>
        <a:dk2>
          <a:srgbClr val="0C2D83"/>
        </a:dk2>
        <a:lt2>
          <a:srgbClr val="FFFFFF"/>
        </a:lt2>
        <a:accent1>
          <a:srgbClr val="33CC33"/>
        </a:accent1>
        <a:accent2>
          <a:srgbClr val="618FFD"/>
        </a:accent2>
        <a:accent3>
          <a:srgbClr val="AAADC1"/>
        </a:accent3>
        <a:accent4>
          <a:srgbClr val="DADADA"/>
        </a:accent4>
        <a:accent5>
          <a:srgbClr val="ADE2AD"/>
        </a:accent5>
        <a:accent6>
          <a:srgbClr val="5781E5"/>
        </a:accent6>
        <a:hlink>
          <a:srgbClr val="CC0000"/>
        </a:hlink>
        <a:folHlink>
          <a:srgbClr val="0000CC"/>
        </a:folHlink>
      </a:clrScheme>
      <a:clrMap bg1="dk2" tx1="lt1" bg2="dk1" tx2="lt2" accent1="accent1" accent2="accent2" accent3="accent3" accent4="accent4" accent5="accent5" accent6="accent6" hlink="hlink" folHlink="folHlink"/>
    </a:extraClrScheme>
    <a:extraClrScheme>
      <a:clrScheme name="New Slide Template-Leaf 2006 white 11">
        <a:dk1>
          <a:srgbClr val="000000"/>
        </a:dk1>
        <a:lt1>
          <a:srgbClr val="FFFFFF"/>
        </a:lt1>
        <a:dk2>
          <a:srgbClr val="0C2D83"/>
        </a:dk2>
        <a:lt2>
          <a:srgbClr val="FFFFFF"/>
        </a:lt2>
        <a:accent1>
          <a:srgbClr val="FFCC00"/>
        </a:accent1>
        <a:accent2>
          <a:srgbClr val="618FFD"/>
        </a:accent2>
        <a:accent3>
          <a:srgbClr val="AAADC1"/>
        </a:accent3>
        <a:accent4>
          <a:srgbClr val="DADADA"/>
        </a:accent4>
        <a:accent5>
          <a:srgbClr val="FFE2AA"/>
        </a:accent5>
        <a:accent6>
          <a:srgbClr val="5781E5"/>
        </a:accent6>
        <a:hlink>
          <a:srgbClr val="CC0000"/>
        </a:hlink>
        <a:folHlink>
          <a:srgbClr val="33CC33"/>
        </a:folHlink>
      </a:clrScheme>
      <a:clrMap bg1="dk2" tx1="lt1" bg2="dk1" tx2="lt2" accent1="accent1" accent2="accent2" accent3="accent3" accent4="accent4" accent5="accent5" accent6="accent6" hlink="hlink" folHlink="folHlink"/>
    </a:extraClrScheme>
    <a:extraClrScheme>
      <a:clrScheme name="New Slide Template-Leaf 2006 white 12">
        <a:dk1>
          <a:srgbClr val="FFCCCC"/>
        </a:dk1>
        <a:lt1>
          <a:srgbClr val="FFFFFF"/>
        </a:lt1>
        <a:dk2>
          <a:srgbClr val="000000"/>
        </a:dk2>
        <a:lt2>
          <a:srgbClr val="808080"/>
        </a:lt2>
        <a:accent1>
          <a:srgbClr val="C0C0C0"/>
        </a:accent1>
        <a:accent2>
          <a:srgbClr val="0066FF"/>
        </a:accent2>
        <a:accent3>
          <a:srgbClr val="FFFFFF"/>
        </a:accent3>
        <a:accent4>
          <a:srgbClr val="DAAEAE"/>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New Slide Template-Leaf 2006 white 13">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FF0000"/>
        </a:hlink>
        <a:folHlink>
          <a:srgbClr val="B2B2B2"/>
        </a:folHlink>
      </a:clrScheme>
      <a:clrMap bg1="lt1" tx1="dk1" bg2="lt2" tx2="dk2" accent1="accent1" accent2="accent2" accent3="accent3" accent4="accent4" accent5="accent5" accent6="accent6" hlink="hlink" folHlink="folHlink"/>
    </a:extraClrScheme>
    <a:extraClrScheme>
      <a:clrScheme name="New Slide Template-Leaf 2006 white 14">
        <a:dk1>
          <a:srgbClr val="000000"/>
        </a:dk1>
        <a:lt1>
          <a:srgbClr val="FFFFFF"/>
        </a:lt1>
        <a:dk2>
          <a:srgbClr val="000000"/>
        </a:dk2>
        <a:lt2>
          <a:srgbClr val="808080"/>
        </a:lt2>
        <a:accent1>
          <a:srgbClr val="FFCC00"/>
        </a:accent1>
        <a:accent2>
          <a:srgbClr val="0066FF"/>
        </a:accent2>
        <a:accent3>
          <a:srgbClr val="FFFFFF"/>
        </a:accent3>
        <a:accent4>
          <a:srgbClr val="000000"/>
        </a:accent4>
        <a:accent5>
          <a:srgbClr val="FFE2AA"/>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6_New Slide Template-Leaf 2006 white">
  <a:themeElements>
    <a:clrScheme name="New Slide Template-Leaf 2006 white 14">
      <a:dk1>
        <a:srgbClr val="000000"/>
      </a:dk1>
      <a:lt1>
        <a:srgbClr val="FFFFFF"/>
      </a:lt1>
      <a:dk2>
        <a:srgbClr val="000000"/>
      </a:dk2>
      <a:lt2>
        <a:srgbClr val="808080"/>
      </a:lt2>
      <a:accent1>
        <a:srgbClr val="FFCC00"/>
      </a:accent1>
      <a:accent2>
        <a:srgbClr val="0066FF"/>
      </a:accent2>
      <a:accent3>
        <a:srgbClr val="FFFFFF"/>
      </a:accent3>
      <a:accent4>
        <a:srgbClr val="000000"/>
      </a:accent4>
      <a:accent5>
        <a:srgbClr val="FFE2AA"/>
      </a:accent5>
      <a:accent6>
        <a:srgbClr val="005CE7"/>
      </a:accent6>
      <a:hlink>
        <a:srgbClr val="FF0000"/>
      </a:hlink>
      <a:folHlink>
        <a:srgbClr val="009900"/>
      </a:folHlink>
    </a:clrScheme>
    <a:fontScheme name="New Slide Template-Leaf 2006 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sv-SE" sz="2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sv-SE" sz="2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New Slide Template-Leaf 2006 whi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ew Slide Template-Leaf 2006 whi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New Slide Template-Leaf 2006 whi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New Slide Template-Leaf 2006 whi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ew Slide Template-Leaf 2006 whi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New Slide Template-Leaf 2006 whi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New Slide Template-Leaf 2006 whi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New Slide Template-Leaf 2006 white 8">
        <a:dk1>
          <a:srgbClr val="B2B2B2"/>
        </a:dk1>
        <a:lt1>
          <a:srgbClr val="FFFFFF"/>
        </a:lt1>
        <a:dk2>
          <a:srgbClr val="0C2D83"/>
        </a:dk2>
        <a:lt2>
          <a:srgbClr val="FFFFFF"/>
        </a:lt2>
        <a:accent1>
          <a:srgbClr val="FAC70C"/>
        </a:accent1>
        <a:accent2>
          <a:srgbClr val="618FFD"/>
        </a:accent2>
        <a:accent3>
          <a:srgbClr val="AAADC1"/>
        </a:accent3>
        <a:accent4>
          <a:srgbClr val="DADADA"/>
        </a:accent4>
        <a:accent5>
          <a:srgbClr val="FCE0AA"/>
        </a:accent5>
        <a:accent6>
          <a:srgbClr val="5781E5"/>
        </a:accent6>
        <a:hlink>
          <a:srgbClr val="CC0000"/>
        </a:hlink>
        <a:folHlink>
          <a:srgbClr val="000000"/>
        </a:folHlink>
      </a:clrScheme>
      <a:clrMap bg1="dk2" tx1="lt1" bg2="dk1" tx2="lt2" accent1="accent1" accent2="accent2" accent3="accent3" accent4="accent4" accent5="accent5" accent6="accent6" hlink="hlink" folHlink="folHlink"/>
    </a:extraClrScheme>
    <a:extraClrScheme>
      <a:clrScheme name="New Slide Template-Leaf 2006 white 9">
        <a:dk1>
          <a:srgbClr val="000000"/>
        </a:dk1>
        <a:lt1>
          <a:srgbClr val="FFFFFF"/>
        </a:lt1>
        <a:dk2>
          <a:srgbClr val="0C2D83"/>
        </a:dk2>
        <a:lt2>
          <a:srgbClr val="FFFFFF"/>
        </a:lt2>
        <a:accent1>
          <a:srgbClr val="33CC33"/>
        </a:accent1>
        <a:accent2>
          <a:srgbClr val="618FFD"/>
        </a:accent2>
        <a:accent3>
          <a:srgbClr val="AAADC1"/>
        </a:accent3>
        <a:accent4>
          <a:srgbClr val="DADADA"/>
        </a:accent4>
        <a:accent5>
          <a:srgbClr val="ADE2AD"/>
        </a:accent5>
        <a:accent6>
          <a:srgbClr val="5781E5"/>
        </a:accent6>
        <a:hlink>
          <a:srgbClr val="CC0000"/>
        </a:hlink>
        <a:folHlink>
          <a:srgbClr val="000000"/>
        </a:folHlink>
      </a:clrScheme>
      <a:clrMap bg1="dk2" tx1="lt1" bg2="dk1" tx2="lt2" accent1="accent1" accent2="accent2" accent3="accent3" accent4="accent4" accent5="accent5" accent6="accent6" hlink="hlink" folHlink="folHlink"/>
    </a:extraClrScheme>
    <a:extraClrScheme>
      <a:clrScheme name="New Slide Template-Leaf 2006 white 10">
        <a:dk1>
          <a:srgbClr val="000000"/>
        </a:dk1>
        <a:lt1>
          <a:srgbClr val="FFFFFF"/>
        </a:lt1>
        <a:dk2>
          <a:srgbClr val="0C2D83"/>
        </a:dk2>
        <a:lt2>
          <a:srgbClr val="FFFFFF"/>
        </a:lt2>
        <a:accent1>
          <a:srgbClr val="33CC33"/>
        </a:accent1>
        <a:accent2>
          <a:srgbClr val="618FFD"/>
        </a:accent2>
        <a:accent3>
          <a:srgbClr val="AAADC1"/>
        </a:accent3>
        <a:accent4>
          <a:srgbClr val="DADADA"/>
        </a:accent4>
        <a:accent5>
          <a:srgbClr val="ADE2AD"/>
        </a:accent5>
        <a:accent6>
          <a:srgbClr val="5781E5"/>
        </a:accent6>
        <a:hlink>
          <a:srgbClr val="CC0000"/>
        </a:hlink>
        <a:folHlink>
          <a:srgbClr val="0000CC"/>
        </a:folHlink>
      </a:clrScheme>
      <a:clrMap bg1="dk2" tx1="lt1" bg2="dk1" tx2="lt2" accent1="accent1" accent2="accent2" accent3="accent3" accent4="accent4" accent5="accent5" accent6="accent6" hlink="hlink" folHlink="folHlink"/>
    </a:extraClrScheme>
    <a:extraClrScheme>
      <a:clrScheme name="New Slide Template-Leaf 2006 white 11">
        <a:dk1>
          <a:srgbClr val="000000"/>
        </a:dk1>
        <a:lt1>
          <a:srgbClr val="FFFFFF"/>
        </a:lt1>
        <a:dk2>
          <a:srgbClr val="0C2D83"/>
        </a:dk2>
        <a:lt2>
          <a:srgbClr val="FFFFFF"/>
        </a:lt2>
        <a:accent1>
          <a:srgbClr val="FFCC00"/>
        </a:accent1>
        <a:accent2>
          <a:srgbClr val="618FFD"/>
        </a:accent2>
        <a:accent3>
          <a:srgbClr val="AAADC1"/>
        </a:accent3>
        <a:accent4>
          <a:srgbClr val="DADADA"/>
        </a:accent4>
        <a:accent5>
          <a:srgbClr val="FFE2AA"/>
        </a:accent5>
        <a:accent6>
          <a:srgbClr val="5781E5"/>
        </a:accent6>
        <a:hlink>
          <a:srgbClr val="CC0000"/>
        </a:hlink>
        <a:folHlink>
          <a:srgbClr val="33CC33"/>
        </a:folHlink>
      </a:clrScheme>
      <a:clrMap bg1="dk2" tx1="lt1" bg2="dk1" tx2="lt2" accent1="accent1" accent2="accent2" accent3="accent3" accent4="accent4" accent5="accent5" accent6="accent6" hlink="hlink" folHlink="folHlink"/>
    </a:extraClrScheme>
    <a:extraClrScheme>
      <a:clrScheme name="New Slide Template-Leaf 2006 white 12">
        <a:dk1>
          <a:srgbClr val="FFCCCC"/>
        </a:dk1>
        <a:lt1>
          <a:srgbClr val="FFFFFF"/>
        </a:lt1>
        <a:dk2>
          <a:srgbClr val="000000"/>
        </a:dk2>
        <a:lt2>
          <a:srgbClr val="808080"/>
        </a:lt2>
        <a:accent1>
          <a:srgbClr val="C0C0C0"/>
        </a:accent1>
        <a:accent2>
          <a:srgbClr val="0066FF"/>
        </a:accent2>
        <a:accent3>
          <a:srgbClr val="FFFFFF"/>
        </a:accent3>
        <a:accent4>
          <a:srgbClr val="DAAEAE"/>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New Slide Template-Leaf 2006 white 13">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FF0000"/>
        </a:hlink>
        <a:folHlink>
          <a:srgbClr val="B2B2B2"/>
        </a:folHlink>
      </a:clrScheme>
      <a:clrMap bg1="lt1" tx1="dk1" bg2="lt2" tx2="dk2" accent1="accent1" accent2="accent2" accent3="accent3" accent4="accent4" accent5="accent5" accent6="accent6" hlink="hlink" folHlink="folHlink"/>
    </a:extraClrScheme>
    <a:extraClrScheme>
      <a:clrScheme name="New Slide Template-Leaf 2006 white 14">
        <a:dk1>
          <a:srgbClr val="000000"/>
        </a:dk1>
        <a:lt1>
          <a:srgbClr val="FFFFFF"/>
        </a:lt1>
        <a:dk2>
          <a:srgbClr val="000000"/>
        </a:dk2>
        <a:lt2>
          <a:srgbClr val="808080"/>
        </a:lt2>
        <a:accent1>
          <a:srgbClr val="FFCC00"/>
        </a:accent1>
        <a:accent2>
          <a:srgbClr val="0066FF"/>
        </a:accent2>
        <a:accent3>
          <a:srgbClr val="FFFFFF"/>
        </a:accent3>
        <a:accent4>
          <a:srgbClr val="000000"/>
        </a:accent4>
        <a:accent5>
          <a:srgbClr val="FFE2AA"/>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Template 1_winswe2">
  <a:themeElements>
    <a:clrScheme name="New Slide Template-Leaf 2006 white 14">
      <a:dk1>
        <a:srgbClr val="000000"/>
      </a:dk1>
      <a:lt1>
        <a:srgbClr val="FFFFFF"/>
      </a:lt1>
      <a:dk2>
        <a:srgbClr val="000000"/>
      </a:dk2>
      <a:lt2>
        <a:srgbClr val="808080"/>
      </a:lt2>
      <a:accent1>
        <a:srgbClr val="FFCC00"/>
      </a:accent1>
      <a:accent2>
        <a:srgbClr val="0066FF"/>
      </a:accent2>
      <a:accent3>
        <a:srgbClr val="FFFFFF"/>
      </a:accent3>
      <a:accent4>
        <a:srgbClr val="000000"/>
      </a:accent4>
      <a:accent5>
        <a:srgbClr val="FFE2AA"/>
      </a:accent5>
      <a:accent6>
        <a:srgbClr val="005CE7"/>
      </a:accent6>
      <a:hlink>
        <a:srgbClr val="FF0000"/>
      </a:hlink>
      <a:folHlink>
        <a:srgbClr val="009900"/>
      </a:folHlink>
    </a:clrScheme>
    <a:fontScheme name="New Slide Template-Leaf 2006 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charset="0"/>
          </a:defRPr>
        </a:defPPr>
      </a:lstStyle>
    </a:lnDef>
  </a:objectDefaults>
  <a:extraClrSchemeLst>
    <a:extraClrScheme>
      <a:clrScheme name="New Slide Template-Leaf 2006 whi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ew Slide Template-Leaf 2006 whi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New Slide Template-Leaf 2006 whi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New Slide Template-Leaf 2006 whi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ew Slide Template-Leaf 2006 whi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New Slide Template-Leaf 2006 whi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New Slide Template-Leaf 2006 whi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New Slide Template-Leaf 2006 white 8">
        <a:dk1>
          <a:srgbClr val="B2B2B2"/>
        </a:dk1>
        <a:lt1>
          <a:srgbClr val="FFFFFF"/>
        </a:lt1>
        <a:dk2>
          <a:srgbClr val="0C2D83"/>
        </a:dk2>
        <a:lt2>
          <a:srgbClr val="FFFFFF"/>
        </a:lt2>
        <a:accent1>
          <a:srgbClr val="FAC70C"/>
        </a:accent1>
        <a:accent2>
          <a:srgbClr val="618FFD"/>
        </a:accent2>
        <a:accent3>
          <a:srgbClr val="AAADC1"/>
        </a:accent3>
        <a:accent4>
          <a:srgbClr val="DADADA"/>
        </a:accent4>
        <a:accent5>
          <a:srgbClr val="FCE0AA"/>
        </a:accent5>
        <a:accent6>
          <a:srgbClr val="5781E5"/>
        </a:accent6>
        <a:hlink>
          <a:srgbClr val="CC0000"/>
        </a:hlink>
        <a:folHlink>
          <a:srgbClr val="000000"/>
        </a:folHlink>
      </a:clrScheme>
      <a:clrMap bg1="dk2" tx1="lt1" bg2="dk1" tx2="lt2" accent1="accent1" accent2="accent2" accent3="accent3" accent4="accent4" accent5="accent5" accent6="accent6" hlink="hlink" folHlink="folHlink"/>
    </a:extraClrScheme>
    <a:extraClrScheme>
      <a:clrScheme name="New Slide Template-Leaf 2006 white 9">
        <a:dk1>
          <a:srgbClr val="000000"/>
        </a:dk1>
        <a:lt1>
          <a:srgbClr val="FFFFFF"/>
        </a:lt1>
        <a:dk2>
          <a:srgbClr val="0C2D83"/>
        </a:dk2>
        <a:lt2>
          <a:srgbClr val="FFFFFF"/>
        </a:lt2>
        <a:accent1>
          <a:srgbClr val="33CC33"/>
        </a:accent1>
        <a:accent2>
          <a:srgbClr val="618FFD"/>
        </a:accent2>
        <a:accent3>
          <a:srgbClr val="AAADC1"/>
        </a:accent3>
        <a:accent4>
          <a:srgbClr val="DADADA"/>
        </a:accent4>
        <a:accent5>
          <a:srgbClr val="ADE2AD"/>
        </a:accent5>
        <a:accent6>
          <a:srgbClr val="5781E5"/>
        </a:accent6>
        <a:hlink>
          <a:srgbClr val="CC0000"/>
        </a:hlink>
        <a:folHlink>
          <a:srgbClr val="000000"/>
        </a:folHlink>
      </a:clrScheme>
      <a:clrMap bg1="dk2" tx1="lt1" bg2="dk1" tx2="lt2" accent1="accent1" accent2="accent2" accent3="accent3" accent4="accent4" accent5="accent5" accent6="accent6" hlink="hlink" folHlink="folHlink"/>
    </a:extraClrScheme>
    <a:extraClrScheme>
      <a:clrScheme name="New Slide Template-Leaf 2006 white 10">
        <a:dk1>
          <a:srgbClr val="000000"/>
        </a:dk1>
        <a:lt1>
          <a:srgbClr val="FFFFFF"/>
        </a:lt1>
        <a:dk2>
          <a:srgbClr val="0C2D83"/>
        </a:dk2>
        <a:lt2>
          <a:srgbClr val="FFFFFF"/>
        </a:lt2>
        <a:accent1>
          <a:srgbClr val="33CC33"/>
        </a:accent1>
        <a:accent2>
          <a:srgbClr val="618FFD"/>
        </a:accent2>
        <a:accent3>
          <a:srgbClr val="AAADC1"/>
        </a:accent3>
        <a:accent4>
          <a:srgbClr val="DADADA"/>
        </a:accent4>
        <a:accent5>
          <a:srgbClr val="ADE2AD"/>
        </a:accent5>
        <a:accent6>
          <a:srgbClr val="5781E5"/>
        </a:accent6>
        <a:hlink>
          <a:srgbClr val="CC0000"/>
        </a:hlink>
        <a:folHlink>
          <a:srgbClr val="0000CC"/>
        </a:folHlink>
      </a:clrScheme>
      <a:clrMap bg1="dk2" tx1="lt1" bg2="dk1" tx2="lt2" accent1="accent1" accent2="accent2" accent3="accent3" accent4="accent4" accent5="accent5" accent6="accent6" hlink="hlink" folHlink="folHlink"/>
    </a:extraClrScheme>
    <a:extraClrScheme>
      <a:clrScheme name="New Slide Template-Leaf 2006 white 11">
        <a:dk1>
          <a:srgbClr val="000000"/>
        </a:dk1>
        <a:lt1>
          <a:srgbClr val="FFFFFF"/>
        </a:lt1>
        <a:dk2>
          <a:srgbClr val="0C2D83"/>
        </a:dk2>
        <a:lt2>
          <a:srgbClr val="FFFFFF"/>
        </a:lt2>
        <a:accent1>
          <a:srgbClr val="FFCC00"/>
        </a:accent1>
        <a:accent2>
          <a:srgbClr val="618FFD"/>
        </a:accent2>
        <a:accent3>
          <a:srgbClr val="AAADC1"/>
        </a:accent3>
        <a:accent4>
          <a:srgbClr val="DADADA"/>
        </a:accent4>
        <a:accent5>
          <a:srgbClr val="FFE2AA"/>
        </a:accent5>
        <a:accent6>
          <a:srgbClr val="5781E5"/>
        </a:accent6>
        <a:hlink>
          <a:srgbClr val="CC0000"/>
        </a:hlink>
        <a:folHlink>
          <a:srgbClr val="33CC33"/>
        </a:folHlink>
      </a:clrScheme>
      <a:clrMap bg1="dk2" tx1="lt1" bg2="dk1" tx2="lt2" accent1="accent1" accent2="accent2" accent3="accent3" accent4="accent4" accent5="accent5" accent6="accent6" hlink="hlink" folHlink="folHlink"/>
    </a:extraClrScheme>
    <a:extraClrScheme>
      <a:clrScheme name="New Slide Template-Leaf 2006 white 12">
        <a:dk1>
          <a:srgbClr val="FFCCCC"/>
        </a:dk1>
        <a:lt1>
          <a:srgbClr val="FFFFFF"/>
        </a:lt1>
        <a:dk2>
          <a:srgbClr val="000000"/>
        </a:dk2>
        <a:lt2>
          <a:srgbClr val="808080"/>
        </a:lt2>
        <a:accent1>
          <a:srgbClr val="C0C0C0"/>
        </a:accent1>
        <a:accent2>
          <a:srgbClr val="0066FF"/>
        </a:accent2>
        <a:accent3>
          <a:srgbClr val="FFFFFF"/>
        </a:accent3>
        <a:accent4>
          <a:srgbClr val="DAAEAE"/>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New Slide Template-Leaf 2006 white 13">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FF0000"/>
        </a:hlink>
        <a:folHlink>
          <a:srgbClr val="B2B2B2"/>
        </a:folHlink>
      </a:clrScheme>
      <a:clrMap bg1="lt1" tx1="dk1" bg2="lt2" tx2="dk2" accent1="accent1" accent2="accent2" accent3="accent3" accent4="accent4" accent5="accent5" accent6="accent6" hlink="hlink" folHlink="folHlink"/>
    </a:extraClrScheme>
    <a:extraClrScheme>
      <a:clrScheme name="New Slide Template-Leaf 2006 white 14">
        <a:dk1>
          <a:srgbClr val="000000"/>
        </a:dk1>
        <a:lt1>
          <a:srgbClr val="FFFFFF"/>
        </a:lt1>
        <a:dk2>
          <a:srgbClr val="000000"/>
        </a:dk2>
        <a:lt2>
          <a:srgbClr val="808080"/>
        </a:lt2>
        <a:accent1>
          <a:srgbClr val="FFCC00"/>
        </a:accent1>
        <a:accent2>
          <a:srgbClr val="0066FF"/>
        </a:accent2>
        <a:accent3>
          <a:srgbClr val="FFFFFF"/>
        </a:accent3>
        <a:accent4>
          <a:srgbClr val="000000"/>
        </a:accent4>
        <a:accent5>
          <a:srgbClr val="FFE2AA"/>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6309</TotalTime>
  <Words>2879</Words>
  <Application>Microsoft Office PowerPoint</Application>
  <PresentationFormat>Bildspel på skärmen (4:3)</PresentationFormat>
  <Paragraphs>588</Paragraphs>
  <Slides>67</Slides>
  <Notes>18</Notes>
  <HiddenSlides>12</HiddenSlides>
  <MMClips>1</MMClips>
  <ScaleCrop>false</ScaleCrop>
  <HeadingPairs>
    <vt:vector size="6" baseType="variant">
      <vt:variant>
        <vt:lpstr>Tema</vt:lpstr>
      </vt:variant>
      <vt:variant>
        <vt:i4>8</vt:i4>
      </vt:variant>
      <vt:variant>
        <vt:lpstr>Serverprogram för OLE-inbäddning</vt:lpstr>
      </vt:variant>
      <vt:variant>
        <vt:i4>1</vt:i4>
      </vt:variant>
      <vt:variant>
        <vt:lpstr>Bildrubriker</vt:lpstr>
      </vt:variant>
      <vt:variant>
        <vt:i4>67</vt:i4>
      </vt:variant>
    </vt:vector>
  </HeadingPairs>
  <TitlesOfParts>
    <vt:vector size="76" baseType="lpstr">
      <vt:lpstr>Office-tema</vt:lpstr>
      <vt:lpstr>New Slide Template-Leaf 2006 white</vt:lpstr>
      <vt:lpstr>1_New Slide Template-Leaf 2006 white</vt:lpstr>
      <vt:lpstr>3_New Slide Template-Leaf 2006 white</vt:lpstr>
      <vt:lpstr>4_New Slide Template-Leaf 2006 white</vt:lpstr>
      <vt:lpstr>5_New Slide Template-Leaf 2006 white</vt:lpstr>
      <vt:lpstr>6_New Slide Template-Leaf 2006 white</vt:lpstr>
      <vt:lpstr>Template 1_winswe2</vt:lpstr>
      <vt:lpstr>MSPhotoEd.3</vt:lpstr>
      <vt:lpstr>  </vt:lpstr>
      <vt:lpstr>Säkerheten främst</vt:lpstr>
      <vt:lpstr>PowerPoint-presentation</vt:lpstr>
      <vt:lpstr>       WiN – Women in Nuclear </vt:lpstr>
      <vt:lpstr>WiN – Women in Nuclear </vt:lpstr>
      <vt:lpstr>Fakta om WiN Sverige </vt:lpstr>
      <vt:lpstr>WiN – Women in Nuclear</vt:lpstr>
      <vt:lpstr>Varför WiN?</vt:lpstr>
      <vt:lpstr>Lokala aktiviteter, exempel</vt:lpstr>
      <vt:lpstr>Globala aktiviteter</vt:lpstr>
      <vt:lpstr>  WiN – Styrelse 2018/2019 </vt:lpstr>
      <vt:lpstr>Lokala Kontaktpersoner</vt:lpstr>
      <vt:lpstr>Representant i WiN Global</vt:lpstr>
      <vt:lpstr>Kontaktuppgifter</vt:lpstr>
      <vt:lpstr>Årsmötesförhandling</vt:lpstr>
      <vt:lpstr>Dagordning WiN årsmöte 2019-11-22 </vt:lpstr>
      <vt:lpstr>Förslag till Stadgeändring 2019-11-22</vt:lpstr>
      <vt:lpstr>Förslag till Stadgeändring 2019-11-21, forts</vt:lpstr>
      <vt:lpstr>Förslag till Stadgeändring 2019-11-21, forts</vt:lpstr>
      <vt:lpstr>Förslag till Stadgeändring 2019-11-21, forts</vt:lpstr>
      <vt:lpstr>Förslag till Stadgeändring 2019-11-21, forts</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WiN-aktiviteter på OKG 2018/2019</vt:lpstr>
      <vt:lpstr>Svensk Kärnbränslehantering</vt:lpstr>
      <vt:lpstr>Svensk Kärnbränslehantering</vt:lpstr>
      <vt:lpstr>WiN-aktiviteter på SKB i Oskarshamn 2018/2019 </vt:lpstr>
      <vt:lpstr>Ringhals AB</vt:lpstr>
      <vt:lpstr>Ringhals AB</vt:lpstr>
      <vt:lpstr>WiN-aktiviteter på Ringhals 2018/2019 </vt:lpstr>
      <vt:lpstr>Forsmark AB </vt:lpstr>
      <vt:lpstr>WiN-aktiviteter i Forsmark 2018/2019:</vt:lpstr>
      <vt:lpstr>WiN-aktiviteter i Forsmark 2018/2019:</vt:lpstr>
      <vt:lpstr>WiN-aktiviteter i Forsmark 2018/2019:</vt:lpstr>
      <vt:lpstr>Stockholm</vt:lpstr>
      <vt:lpstr>WiN-aktiviteter i Stockholm 2018/2019</vt:lpstr>
      <vt:lpstr>Studsviksiten </vt:lpstr>
      <vt:lpstr>WiN-aktiviteter på site Studsvik 2018/2019</vt:lpstr>
      <vt:lpstr>PowerPoint-presentation</vt:lpstr>
      <vt:lpstr>27th WIN Global konferens</vt:lpstr>
      <vt:lpstr> Konferensen adresserade följande huvudområden</vt:lpstr>
      <vt:lpstr>Prisutdelning: WIN Honorary Award; WiN Award </vt:lpstr>
      <vt:lpstr>PowerPoint-presentation</vt:lpstr>
      <vt:lpstr>Studiebesök</vt:lpstr>
      <vt:lpstr>Nästa WiN Globalmöte: Kanada</vt:lpstr>
      <vt:lpstr>Övriga frågor</vt:lpstr>
      <vt:lpstr>PowerPoint-presentation</vt:lpstr>
      <vt:lpstr>PowerPoint-presentation</vt:lpstr>
      <vt:lpstr>PowerPoint-presentation</vt:lpstr>
      <vt:lpstr>PowerPoint-presentation</vt:lpstr>
      <vt:lpstr>Kontaktuppgifter</vt:lpstr>
      <vt:lpstr>PowerPoint-presentation</vt:lpstr>
      <vt:lpstr>PowerPoint-presentation</vt:lpstr>
      <vt:lpstr>PowerPoint-presentation</vt:lpstr>
    </vt:vector>
  </TitlesOfParts>
  <Company>SKB</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Martina Sturek</dc:creator>
  <cp:lastModifiedBy>Martina Sturek</cp:lastModifiedBy>
  <cp:revision>160</cp:revision>
  <dcterms:created xsi:type="dcterms:W3CDTF">2017-11-07T11:39:38Z</dcterms:created>
  <dcterms:modified xsi:type="dcterms:W3CDTF">2019-12-10T09:29:42Z</dcterms:modified>
</cp:coreProperties>
</file>